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3"/>
  </p:notesMasterIdLst>
  <p:handoutMasterIdLst>
    <p:handoutMasterId r:id="rId74"/>
  </p:handoutMasterIdLst>
  <p:sldIdLst>
    <p:sldId id="456" r:id="rId2"/>
    <p:sldId id="278" r:id="rId3"/>
    <p:sldId id="457" r:id="rId4"/>
    <p:sldId id="1693" r:id="rId5"/>
    <p:sldId id="1855" r:id="rId6"/>
    <p:sldId id="1511" r:id="rId7"/>
    <p:sldId id="1512" r:id="rId8"/>
    <p:sldId id="259" r:id="rId9"/>
    <p:sldId id="1872" r:id="rId10"/>
    <p:sldId id="1760" r:id="rId11"/>
    <p:sldId id="1902" r:id="rId12"/>
    <p:sldId id="393" r:id="rId13"/>
    <p:sldId id="522" r:id="rId14"/>
    <p:sldId id="1854" r:id="rId15"/>
    <p:sldId id="1577" r:id="rId16"/>
    <p:sldId id="465" r:id="rId17"/>
    <p:sldId id="468" r:id="rId18"/>
    <p:sldId id="271" r:id="rId19"/>
    <p:sldId id="1614" r:id="rId20"/>
    <p:sldId id="420" r:id="rId21"/>
    <p:sldId id="1903" r:id="rId22"/>
    <p:sldId id="422" r:id="rId23"/>
    <p:sldId id="466" r:id="rId24"/>
    <p:sldId id="1894" r:id="rId25"/>
    <p:sldId id="1898" r:id="rId26"/>
    <p:sldId id="935" r:id="rId27"/>
    <p:sldId id="1877" r:id="rId28"/>
    <p:sldId id="1876" r:id="rId29"/>
    <p:sldId id="939" r:id="rId30"/>
    <p:sldId id="926" r:id="rId31"/>
    <p:sldId id="685" r:id="rId32"/>
    <p:sldId id="1916" r:id="rId33"/>
    <p:sldId id="411" r:id="rId34"/>
    <p:sldId id="1918" r:id="rId35"/>
    <p:sldId id="414" r:id="rId36"/>
    <p:sldId id="515" r:id="rId37"/>
    <p:sldId id="4455" r:id="rId38"/>
    <p:sldId id="366" r:id="rId39"/>
    <p:sldId id="4473" r:id="rId40"/>
    <p:sldId id="966" r:id="rId41"/>
    <p:sldId id="970" r:id="rId42"/>
    <p:sldId id="260" r:id="rId43"/>
    <p:sldId id="993" r:id="rId44"/>
    <p:sldId id="1554" r:id="rId45"/>
    <p:sldId id="805" r:id="rId46"/>
    <p:sldId id="819" r:id="rId47"/>
    <p:sldId id="504" r:id="rId48"/>
    <p:sldId id="510" r:id="rId49"/>
    <p:sldId id="1007" r:id="rId50"/>
    <p:sldId id="1008" r:id="rId51"/>
    <p:sldId id="4474" r:id="rId52"/>
    <p:sldId id="821" r:id="rId53"/>
    <p:sldId id="1882" r:id="rId54"/>
    <p:sldId id="804" r:id="rId55"/>
    <p:sldId id="797" r:id="rId56"/>
    <p:sldId id="1885" r:id="rId57"/>
    <p:sldId id="469" r:id="rId58"/>
    <p:sldId id="1889" r:id="rId59"/>
    <p:sldId id="489" r:id="rId60"/>
    <p:sldId id="1537" r:id="rId61"/>
    <p:sldId id="520" r:id="rId62"/>
    <p:sldId id="897" r:id="rId63"/>
    <p:sldId id="470" r:id="rId64"/>
    <p:sldId id="4475" r:id="rId65"/>
    <p:sldId id="1646" r:id="rId66"/>
    <p:sldId id="1710" r:id="rId67"/>
    <p:sldId id="761" r:id="rId68"/>
    <p:sldId id="257" r:id="rId69"/>
    <p:sldId id="1713" r:id="rId70"/>
    <p:sldId id="4477" r:id="rId71"/>
    <p:sldId id="1915" r:id="rId72"/>
  </p:sldIdLst>
  <p:sldSz cx="12344400" cy="6858000"/>
  <p:notesSz cx="6858000" cy="9144000"/>
  <p:defaultTex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CC66"/>
    <a:srgbClr val="FA588A"/>
    <a:srgbClr val="F2D248"/>
    <a:srgbClr val="FBA3C9"/>
    <a:srgbClr val="F8569B"/>
    <a:srgbClr val="FE76B4"/>
    <a:srgbClr val="DD59E0"/>
    <a:srgbClr val="7864FD"/>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2401" autoAdjust="0"/>
  </p:normalViewPr>
  <p:slideViewPr>
    <p:cSldViewPr>
      <p:cViewPr varScale="1">
        <p:scale>
          <a:sx n="105" d="100"/>
          <a:sy n="105" d="100"/>
        </p:scale>
        <p:origin x="636" y="102"/>
      </p:cViewPr>
      <p:guideLst>
        <p:guide orient="horz" pos="2160"/>
        <p:guide pos="3888"/>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7A5325-B483-4F13-9816-2601CB809D17}" type="doc">
      <dgm:prSet loTypeId="urn:microsoft.com/office/officeart/2005/8/layout/cycle2" loCatId="cycle" qsTypeId="urn:microsoft.com/office/officeart/2005/8/quickstyle/simple1" qsCatId="simple" csTypeId="urn:microsoft.com/office/officeart/2005/8/colors/colorful1#3" csCatId="colorful" phldr="1"/>
      <dgm:spPr/>
      <dgm:t>
        <a:bodyPr/>
        <a:lstStyle/>
        <a:p>
          <a:endParaRPr lang="en-IN"/>
        </a:p>
      </dgm:t>
    </dgm:pt>
    <dgm:pt modelId="{66420AC5-E506-4B63-BB2C-2883E3EC0510}">
      <dgm:prSet phldrT="[Text]" custT="1"/>
      <dgm:spPr>
        <a:solidFill>
          <a:schemeClr val="bg1">
            <a:lumMod val="65000"/>
          </a:schemeClr>
        </a:solidFill>
      </dgm:spPr>
      <dgm:t>
        <a:bodyPr/>
        <a:lstStyle/>
        <a:p>
          <a:r>
            <a:rPr lang="en-IN" sz="1500" dirty="0"/>
            <a:t>Observation</a:t>
          </a:r>
        </a:p>
      </dgm:t>
    </dgm:pt>
    <dgm:pt modelId="{69E1DE61-D2F1-4D7C-AD3C-1AC8DA70226F}" type="parTrans" cxnId="{8897D578-9252-4FEE-A7F5-03D17655F596}">
      <dgm:prSet/>
      <dgm:spPr/>
      <dgm:t>
        <a:bodyPr/>
        <a:lstStyle/>
        <a:p>
          <a:endParaRPr lang="en-IN"/>
        </a:p>
      </dgm:t>
    </dgm:pt>
    <dgm:pt modelId="{2F253E7B-D621-4247-9391-6AC7AD6230F8}" type="sibTrans" cxnId="{8897D578-9252-4FEE-A7F5-03D17655F596}">
      <dgm:prSet/>
      <dgm:spPr>
        <a:solidFill>
          <a:schemeClr val="bg1">
            <a:lumMod val="65000"/>
          </a:schemeClr>
        </a:solidFill>
      </dgm:spPr>
      <dgm:t>
        <a:bodyPr/>
        <a:lstStyle/>
        <a:p>
          <a:endParaRPr lang="en-IN"/>
        </a:p>
      </dgm:t>
    </dgm:pt>
    <dgm:pt modelId="{53620AD6-17A1-44D7-9011-F11F005B9314}">
      <dgm:prSet phldrT="[Text]" custT="1"/>
      <dgm:spPr>
        <a:solidFill>
          <a:srgbClr val="FF0066"/>
        </a:solidFill>
      </dgm:spPr>
      <dgm:t>
        <a:bodyPr/>
        <a:lstStyle/>
        <a:p>
          <a:r>
            <a:rPr lang="en-IN" sz="1600" dirty="0"/>
            <a:t>Empathy</a:t>
          </a:r>
        </a:p>
      </dgm:t>
    </dgm:pt>
    <dgm:pt modelId="{CD1E1C15-D971-4076-9916-5628F33230A1}" type="parTrans" cxnId="{EA6F3935-340B-44C0-9D0E-23D7D1C41EFD}">
      <dgm:prSet/>
      <dgm:spPr/>
      <dgm:t>
        <a:bodyPr/>
        <a:lstStyle/>
        <a:p>
          <a:endParaRPr lang="en-IN"/>
        </a:p>
      </dgm:t>
    </dgm:pt>
    <dgm:pt modelId="{51F61F1C-E549-44A4-B02B-A1ED31906EFB}" type="sibTrans" cxnId="{EA6F3935-340B-44C0-9D0E-23D7D1C41EFD}">
      <dgm:prSet/>
      <dgm:spPr>
        <a:solidFill>
          <a:srgbClr val="FF0066"/>
        </a:solidFill>
      </dgm:spPr>
      <dgm:t>
        <a:bodyPr/>
        <a:lstStyle/>
        <a:p>
          <a:endParaRPr lang="en-IN"/>
        </a:p>
      </dgm:t>
    </dgm:pt>
    <dgm:pt modelId="{4DD70FC6-AA03-4226-A8F1-168CBDA62927}">
      <dgm:prSet phldrT="[Text]" custT="1"/>
      <dgm:spPr/>
      <dgm:t>
        <a:bodyPr/>
        <a:lstStyle/>
        <a:p>
          <a:r>
            <a:rPr lang="en-IN" sz="1600" dirty="0"/>
            <a:t>Ideation</a:t>
          </a:r>
        </a:p>
      </dgm:t>
    </dgm:pt>
    <dgm:pt modelId="{366E8DE4-C471-44B6-82FC-4C09B276F2A6}" type="parTrans" cxnId="{D642328E-A6CC-4C86-ABDD-5484D855EF71}">
      <dgm:prSet/>
      <dgm:spPr/>
      <dgm:t>
        <a:bodyPr/>
        <a:lstStyle/>
        <a:p>
          <a:endParaRPr lang="en-IN"/>
        </a:p>
      </dgm:t>
    </dgm:pt>
    <dgm:pt modelId="{4745CD67-5034-4F6A-BBF3-0269EFEC8B21}" type="sibTrans" cxnId="{D642328E-A6CC-4C86-ABDD-5484D855EF71}">
      <dgm:prSet/>
      <dgm:spPr/>
      <dgm:t>
        <a:bodyPr/>
        <a:lstStyle/>
        <a:p>
          <a:endParaRPr lang="en-IN"/>
        </a:p>
      </dgm:t>
    </dgm:pt>
    <dgm:pt modelId="{FE178E2A-3A07-43FD-B06C-F71ACE1A373D}">
      <dgm:prSet phldrT="[Text]" custT="1"/>
      <dgm:spPr/>
      <dgm:t>
        <a:bodyPr/>
        <a:lstStyle/>
        <a:p>
          <a:r>
            <a:rPr lang="en-IN" sz="1400" dirty="0"/>
            <a:t>Product </a:t>
          </a:r>
          <a:r>
            <a:rPr lang="en-IN" sz="1300" dirty="0"/>
            <a:t>Development</a:t>
          </a:r>
        </a:p>
      </dgm:t>
    </dgm:pt>
    <dgm:pt modelId="{A982C5C7-9EC4-49C0-A2F3-6997EA167173}" type="parTrans" cxnId="{19CB31A2-00E6-494E-9BA5-F372C462636D}">
      <dgm:prSet/>
      <dgm:spPr/>
      <dgm:t>
        <a:bodyPr/>
        <a:lstStyle/>
        <a:p>
          <a:endParaRPr lang="en-IN"/>
        </a:p>
      </dgm:t>
    </dgm:pt>
    <dgm:pt modelId="{ADB2EBD4-507D-4AF5-98F4-12EA3B0FF65F}" type="sibTrans" cxnId="{19CB31A2-00E6-494E-9BA5-F372C462636D}">
      <dgm:prSet/>
      <dgm:spPr/>
      <dgm:t>
        <a:bodyPr/>
        <a:lstStyle/>
        <a:p>
          <a:endParaRPr lang="en-IN"/>
        </a:p>
      </dgm:t>
    </dgm:pt>
    <dgm:pt modelId="{C435A101-E178-49E1-B2EA-F29F389B991C}">
      <dgm:prSet phldrT="[Text]" custT="1"/>
      <dgm:spPr/>
      <dgm:t>
        <a:bodyPr/>
        <a:lstStyle/>
        <a:p>
          <a:r>
            <a:rPr lang="en-IN" sz="1600" dirty="0"/>
            <a:t>Test</a:t>
          </a:r>
        </a:p>
      </dgm:t>
    </dgm:pt>
    <dgm:pt modelId="{CBE28135-6EC1-49DD-887A-53524C2A003E}" type="parTrans" cxnId="{7E69C4E4-70B9-4276-B9B9-85A1826076B5}">
      <dgm:prSet/>
      <dgm:spPr/>
      <dgm:t>
        <a:bodyPr/>
        <a:lstStyle/>
        <a:p>
          <a:endParaRPr lang="en-IN"/>
        </a:p>
      </dgm:t>
    </dgm:pt>
    <dgm:pt modelId="{4DDEF7FB-3AFA-47FD-AF00-7F69B25BA073}" type="sibTrans" cxnId="{7E69C4E4-70B9-4276-B9B9-85A1826076B5}">
      <dgm:prSet/>
      <dgm:spPr/>
      <dgm:t>
        <a:bodyPr/>
        <a:lstStyle/>
        <a:p>
          <a:endParaRPr lang="en-IN"/>
        </a:p>
      </dgm:t>
    </dgm:pt>
    <dgm:pt modelId="{36DD4670-71AA-4949-8BF5-62D1AAB06EE0}">
      <dgm:prSet phldrT="[Text]" custT="1"/>
      <dgm:spPr/>
      <dgm:t>
        <a:bodyPr/>
        <a:lstStyle/>
        <a:p>
          <a:r>
            <a:rPr lang="en-IN" sz="1500" dirty="0"/>
            <a:t>Prototype</a:t>
          </a:r>
        </a:p>
      </dgm:t>
    </dgm:pt>
    <dgm:pt modelId="{018A0891-BACA-456A-AD29-E68881D0F903}" type="parTrans" cxnId="{5C91B676-54D7-473D-B45E-93F934104ED4}">
      <dgm:prSet/>
      <dgm:spPr/>
      <dgm:t>
        <a:bodyPr/>
        <a:lstStyle/>
        <a:p>
          <a:endParaRPr lang="en-IN"/>
        </a:p>
      </dgm:t>
    </dgm:pt>
    <dgm:pt modelId="{250D3309-181E-4EB2-B0E9-DC42795A42A0}" type="sibTrans" cxnId="{5C91B676-54D7-473D-B45E-93F934104ED4}">
      <dgm:prSet/>
      <dgm:spPr/>
      <dgm:t>
        <a:bodyPr/>
        <a:lstStyle/>
        <a:p>
          <a:endParaRPr lang="en-IN"/>
        </a:p>
      </dgm:t>
    </dgm:pt>
    <dgm:pt modelId="{AE3FD9EE-674A-4753-BED8-BF8494639722}" type="pres">
      <dgm:prSet presAssocID="{667A5325-B483-4F13-9816-2601CB809D17}" presName="cycle" presStyleCnt="0">
        <dgm:presLayoutVars>
          <dgm:dir/>
          <dgm:resizeHandles val="exact"/>
        </dgm:presLayoutVars>
      </dgm:prSet>
      <dgm:spPr/>
    </dgm:pt>
    <dgm:pt modelId="{AD89A131-2C69-403B-9112-C626D528AA5D}" type="pres">
      <dgm:prSet presAssocID="{66420AC5-E506-4B63-BB2C-2883E3EC0510}" presName="node" presStyleLbl="node1" presStyleIdx="0" presStyleCnt="6" custScaleX="101156" custScaleY="99499" custRadScaleRad="100327" custRadScaleInc="-647">
        <dgm:presLayoutVars>
          <dgm:bulletEnabled val="1"/>
        </dgm:presLayoutVars>
      </dgm:prSet>
      <dgm:spPr/>
    </dgm:pt>
    <dgm:pt modelId="{D40E4FA1-9AD9-4140-8F81-157CC0CF9CA5}" type="pres">
      <dgm:prSet presAssocID="{2F253E7B-D621-4247-9391-6AC7AD6230F8}" presName="sibTrans" presStyleLbl="sibTrans2D1" presStyleIdx="0" presStyleCnt="6" custScaleX="165636" custScaleY="80140" custLinFactNeighborX="19061" custLinFactNeighborY="-27144"/>
      <dgm:spPr>
        <a:prstGeom prst="leftRightArrow">
          <a:avLst/>
        </a:prstGeom>
      </dgm:spPr>
    </dgm:pt>
    <dgm:pt modelId="{39B57909-0F0F-46BB-917A-0CD23042379D}" type="pres">
      <dgm:prSet presAssocID="{2F253E7B-D621-4247-9391-6AC7AD6230F8}" presName="connectorText" presStyleLbl="sibTrans2D1" presStyleIdx="0" presStyleCnt="6"/>
      <dgm:spPr/>
    </dgm:pt>
    <dgm:pt modelId="{3F4182DA-A570-4B79-9B65-C06D2257A2A2}" type="pres">
      <dgm:prSet presAssocID="{53620AD6-17A1-44D7-9011-F11F005B9314}" presName="node" presStyleLbl="node1" presStyleIdx="1" presStyleCnt="6" custScaleX="101156" custScaleY="99499" custRadScaleRad="94816" custRadScaleInc="19890">
        <dgm:presLayoutVars>
          <dgm:bulletEnabled val="1"/>
        </dgm:presLayoutVars>
      </dgm:prSet>
      <dgm:spPr/>
    </dgm:pt>
    <dgm:pt modelId="{50CF8B25-3228-4403-A995-BA8177CF4E7D}" type="pres">
      <dgm:prSet presAssocID="{51F61F1C-E549-44A4-B02B-A1ED31906EFB}" presName="sibTrans" presStyleLbl="sibTrans2D1" presStyleIdx="1" presStyleCnt="6" custScaleX="191136" custScaleY="80140" custLinFactNeighborX="15345" custLinFactNeighborY="5138"/>
      <dgm:spPr>
        <a:prstGeom prst="leftRightArrow">
          <a:avLst/>
        </a:prstGeom>
      </dgm:spPr>
    </dgm:pt>
    <dgm:pt modelId="{D387F152-8742-4705-B12F-23361C4A6425}" type="pres">
      <dgm:prSet presAssocID="{51F61F1C-E549-44A4-B02B-A1ED31906EFB}" presName="connectorText" presStyleLbl="sibTrans2D1" presStyleIdx="1" presStyleCnt="6"/>
      <dgm:spPr/>
    </dgm:pt>
    <dgm:pt modelId="{5364CA90-A0A4-4A08-AB3C-D408F8DB31CA}" type="pres">
      <dgm:prSet presAssocID="{4DD70FC6-AA03-4226-A8F1-168CBDA62927}" presName="node" presStyleLbl="node1" presStyleIdx="2" presStyleCnt="6" custScaleX="101156" custScaleY="99499" custRadScaleRad="102807" custRadScaleInc="8713">
        <dgm:presLayoutVars>
          <dgm:bulletEnabled val="1"/>
        </dgm:presLayoutVars>
      </dgm:prSet>
      <dgm:spPr/>
    </dgm:pt>
    <dgm:pt modelId="{2DE9DDD0-7728-4134-96A7-FE4A46D9EB2B}" type="pres">
      <dgm:prSet presAssocID="{4745CD67-5034-4F6A-BBF3-0269EFEC8B21}" presName="sibTrans" presStyleLbl="sibTrans2D1" presStyleIdx="2" presStyleCnt="6" custScaleX="205484" custScaleY="80140" custLinFactNeighborX="37308" custLinFactNeighborY="59523"/>
      <dgm:spPr>
        <a:prstGeom prst="leftRightArrow">
          <a:avLst/>
        </a:prstGeom>
      </dgm:spPr>
    </dgm:pt>
    <dgm:pt modelId="{DD9ADAB4-3142-46E1-AD76-92B436C9EEFA}" type="pres">
      <dgm:prSet presAssocID="{4745CD67-5034-4F6A-BBF3-0269EFEC8B21}" presName="connectorText" presStyleLbl="sibTrans2D1" presStyleIdx="2" presStyleCnt="6"/>
      <dgm:spPr/>
    </dgm:pt>
    <dgm:pt modelId="{B02BDA24-8636-4DF5-9B11-15266F5FD106}" type="pres">
      <dgm:prSet presAssocID="{FE178E2A-3A07-43FD-B06C-F71ACE1A373D}" presName="node" presStyleLbl="node1" presStyleIdx="3" presStyleCnt="6" custScaleX="101156" custScaleY="99499" custRadScaleRad="100160" custRadScaleInc="649">
        <dgm:presLayoutVars>
          <dgm:bulletEnabled val="1"/>
        </dgm:presLayoutVars>
      </dgm:prSet>
      <dgm:spPr/>
    </dgm:pt>
    <dgm:pt modelId="{0A2AB4AA-76F6-4C31-9CBA-A0C33788B566}" type="pres">
      <dgm:prSet presAssocID="{ADB2EBD4-507D-4AF5-98F4-12EA3B0FF65F}" presName="sibTrans" presStyleLbl="sibTrans2D1" presStyleIdx="3" presStyleCnt="6" custScaleX="185201" custScaleY="80140" custLinFactNeighborX="-34833" custLinFactNeighborY="41139"/>
      <dgm:spPr>
        <a:prstGeom prst="leftRightArrow">
          <a:avLst/>
        </a:prstGeom>
      </dgm:spPr>
    </dgm:pt>
    <dgm:pt modelId="{08FD1E73-E42C-4DAF-8978-3ADE6BFF1521}" type="pres">
      <dgm:prSet presAssocID="{ADB2EBD4-507D-4AF5-98F4-12EA3B0FF65F}" presName="connectorText" presStyleLbl="sibTrans2D1" presStyleIdx="3" presStyleCnt="6"/>
      <dgm:spPr/>
    </dgm:pt>
    <dgm:pt modelId="{736CA0B3-110E-4CEB-B061-92E85CF377FE}" type="pres">
      <dgm:prSet presAssocID="{36DD4670-71AA-4949-8BF5-62D1AAB06EE0}" presName="node" presStyleLbl="node1" presStyleIdx="4" presStyleCnt="6" custScaleX="101156" custScaleY="99499" custRadScaleRad="107227" custRadScaleInc="-3716">
        <dgm:presLayoutVars>
          <dgm:bulletEnabled val="1"/>
        </dgm:presLayoutVars>
      </dgm:prSet>
      <dgm:spPr/>
    </dgm:pt>
    <dgm:pt modelId="{A43CEBCC-89CC-4D72-A270-C0EFC8131503}" type="pres">
      <dgm:prSet presAssocID="{250D3309-181E-4EB2-B0E9-DC42795A42A0}" presName="sibTrans" presStyleLbl="sibTrans2D1" presStyleIdx="4" presStyleCnt="6" custScaleX="182178" custScaleY="74360" custLinFactNeighborX="-26877" custLinFactNeighborY="-4747"/>
      <dgm:spPr>
        <a:prstGeom prst="leftRightArrow">
          <a:avLst/>
        </a:prstGeom>
      </dgm:spPr>
    </dgm:pt>
    <dgm:pt modelId="{EF35A877-3BC4-4163-9B45-22EC9DB3B0AF}" type="pres">
      <dgm:prSet presAssocID="{250D3309-181E-4EB2-B0E9-DC42795A42A0}" presName="connectorText" presStyleLbl="sibTrans2D1" presStyleIdx="4" presStyleCnt="6"/>
      <dgm:spPr/>
    </dgm:pt>
    <dgm:pt modelId="{4416CA0A-C2B6-422D-BD55-2A03FBF59E6B}" type="pres">
      <dgm:prSet presAssocID="{C435A101-E178-49E1-B2EA-F29F389B991C}" presName="node" presStyleLbl="node1" presStyleIdx="5" presStyleCnt="6" custScaleX="100095" custScaleY="98455" custRadScaleRad="100522" custRadScaleInc="-18226">
        <dgm:presLayoutVars>
          <dgm:bulletEnabled val="1"/>
        </dgm:presLayoutVars>
      </dgm:prSet>
      <dgm:spPr/>
    </dgm:pt>
    <dgm:pt modelId="{9369EE6A-EC92-450B-8344-6AB495E1F780}" type="pres">
      <dgm:prSet presAssocID="{4DDEF7FB-3AFA-47FD-AF00-7F69B25BA073}" presName="sibTrans" presStyleLbl="sibTrans2D1" presStyleIdx="5" presStyleCnt="6" custScaleX="161213" custScaleY="80140" custLinFactNeighborX="-11604" custLinFactNeighborY="-31951"/>
      <dgm:spPr>
        <a:prstGeom prst="leftRightArrow">
          <a:avLst/>
        </a:prstGeom>
      </dgm:spPr>
    </dgm:pt>
    <dgm:pt modelId="{8BB3E29F-3222-4A8D-9E79-96E1A998BB3E}" type="pres">
      <dgm:prSet presAssocID="{4DDEF7FB-3AFA-47FD-AF00-7F69B25BA073}" presName="connectorText" presStyleLbl="sibTrans2D1" presStyleIdx="5" presStyleCnt="6"/>
      <dgm:spPr/>
    </dgm:pt>
  </dgm:ptLst>
  <dgm:cxnLst>
    <dgm:cxn modelId="{D4B2AC02-9C45-4A3E-B536-5E26A7E5E256}" type="presOf" srcId="{2F253E7B-D621-4247-9391-6AC7AD6230F8}" destId="{D40E4FA1-9AD9-4140-8F81-157CC0CF9CA5}" srcOrd="0" destOrd="0" presId="urn:microsoft.com/office/officeart/2005/8/layout/cycle2"/>
    <dgm:cxn modelId="{4C0E7E0D-60FF-4DE1-9803-203D0A946951}" type="presOf" srcId="{51F61F1C-E549-44A4-B02B-A1ED31906EFB}" destId="{D387F152-8742-4705-B12F-23361C4A6425}" srcOrd="1" destOrd="0" presId="urn:microsoft.com/office/officeart/2005/8/layout/cycle2"/>
    <dgm:cxn modelId="{BAB6960E-E675-432D-B251-763CED77B033}" type="presOf" srcId="{51F61F1C-E549-44A4-B02B-A1ED31906EFB}" destId="{50CF8B25-3228-4403-A995-BA8177CF4E7D}" srcOrd="0" destOrd="0" presId="urn:microsoft.com/office/officeart/2005/8/layout/cycle2"/>
    <dgm:cxn modelId="{7F666916-49A3-44B7-AD8B-78E2DFBDD992}" type="presOf" srcId="{667A5325-B483-4F13-9816-2601CB809D17}" destId="{AE3FD9EE-674A-4753-BED8-BF8494639722}" srcOrd="0" destOrd="0" presId="urn:microsoft.com/office/officeart/2005/8/layout/cycle2"/>
    <dgm:cxn modelId="{EA6F3935-340B-44C0-9D0E-23D7D1C41EFD}" srcId="{667A5325-B483-4F13-9816-2601CB809D17}" destId="{53620AD6-17A1-44D7-9011-F11F005B9314}" srcOrd="1" destOrd="0" parTransId="{CD1E1C15-D971-4076-9916-5628F33230A1}" sibTransId="{51F61F1C-E549-44A4-B02B-A1ED31906EFB}"/>
    <dgm:cxn modelId="{2A45CB42-3B39-4C13-A914-9ADABE39B1BD}" type="presOf" srcId="{250D3309-181E-4EB2-B0E9-DC42795A42A0}" destId="{EF35A877-3BC4-4163-9B45-22EC9DB3B0AF}" srcOrd="1" destOrd="0" presId="urn:microsoft.com/office/officeart/2005/8/layout/cycle2"/>
    <dgm:cxn modelId="{166EE546-B7EB-4CF2-9388-FFA769B04CDA}" type="presOf" srcId="{FE178E2A-3A07-43FD-B06C-F71ACE1A373D}" destId="{B02BDA24-8636-4DF5-9B11-15266F5FD106}" srcOrd="0" destOrd="0" presId="urn:microsoft.com/office/officeart/2005/8/layout/cycle2"/>
    <dgm:cxn modelId="{ADF6FF6A-5CE4-4DE6-9CDC-93C4CC4025AD}" type="presOf" srcId="{53620AD6-17A1-44D7-9011-F11F005B9314}" destId="{3F4182DA-A570-4B79-9B65-C06D2257A2A2}" srcOrd="0" destOrd="0" presId="urn:microsoft.com/office/officeart/2005/8/layout/cycle2"/>
    <dgm:cxn modelId="{5C91B676-54D7-473D-B45E-93F934104ED4}" srcId="{667A5325-B483-4F13-9816-2601CB809D17}" destId="{36DD4670-71AA-4949-8BF5-62D1AAB06EE0}" srcOrd="4" destOrd="0" parTransId="{018A0891-BACA-456A-AD29-E68881D0F903}" sibTransId="{250D3309-181E-4EB2-B0E9-DC42795A42A0}"/>
    <dgm:cxn modelId="{8897D578-9252-4FEE-A7F5-03D17655F596}" srcId="{667A5325-B483-4F13-9816-2601CB809D17}" destId="{66420AC5-E506-4B63-BB2C-2883E3EC0510}" srcOrd="0" destOrd="0" parTransId="{69E1DE61-D2F1-4D7C-AD3C-1AC8DA70226F}" sibTransId="{2F253E7B-D621-4247-9391-6AC7AD6230F8}"/>
    <dgm:cxn modelId="{421BF982-A7CE-467F-8942-CFA9D6265348}" type="presOf" srcId="{36DD4670-71AA-4949-8BF5-62D1AAB06EE0}" destId="{736CA0B3-110E-4CEB-B061-92E85CF377FE}" srcOrd="0" destOrd="0" presId="urn:microsoft.com/office/officeart/2005/8/layout/cycle2"/>
    <dgm:cxn modelId="{C0CD128D-2B16-47A6-98E6-6084AC903D4F}" type="presOf" srcId="{4DDEF7FB-3AFA-47FD-AF00-7F69B25BA073}" destId="{9369EE6A-EC92-450B-8344-6AB495E1F780}" srcOrd="0" destOrd="0" presId="urn:microsoft.com/office/officeart/2005/8/layout/cycle2"/>
    <dgm:cxn modelId="{D642328E-A6CC-4C86-ABDD-5484D855EF71}" srcId="{667A5325-B483-4F13-9816-2601CB809D17}" destId="{4DD70FC6-AA03-4226-A8F1-168CBDA62927}" srcOrd="2" destOrd="0" parTransId="{366E8DE4-C471-44B6-82FC-4C09B276F2A6}" sibTransId="{4745CD67-5034-4F6A-BBF3-0269EFEC8B21}"/>
    <dgm:cxn modelId="{0950E395-0F14-498A-9F80-8BE8D3418F25}" type="presOf" srcId="{250D3309-181E-4EB2-B0E9-DC42795A42A0}" destId="{A43CEBCC-89CC-4D72-A270-C0EFC8131503}" srcOrd="0" destOrd="0" presId="urn:microsoft.com/office/officeart/2005/8/layout/cycle2"/>
    <dgm:cxn modelId="{19CB31A2-00E6-494E-9BA5-F372C462636D}" srcId="{667A5325-B483-4F13-9816-2601CB809D17}" destId="{FE178E2A-3A07-43FD-B06C-F71ACE1A373D}" srcOrd="3" destOrd="0" parTransId="{A982C5C7-9EC4-49C0-A2F3-6997EA167173}" sibTransId="{ADB2EBD4-507D-4AF5-98F4-12EA3B0FF65F}"/>
    <dgm:cxn modelId="{91024CA3-4BBC-438A-80FE-A944F71FF643}" type="presOf" srcId="{4DD70FC6-AA03-4226-A8F1-168CBDA62927}" destId="{5364CA90-A0A4-4A08-AB3C-D408F8DB31CA}" srcOrd="0" destOrd="0" presId="urn:microsoft.com/office/officeart/2005/8/layout/cycle2"/>
    <dgm:cxn modelId="{5A1ADFA6-11C2-41A4-A896-B6C63408B59A}" type="presOf" srcId="{ADB2EBD4-507D-4AF5-98F4-12EA3B0FF65F}" destId="{08FD1E73-E42C-4DAF-8978-3ADE6BFF1521}" srcOrd="1" destOrd="0" presId="urn:microsoft.com/office/officeart/2005/8/layout/cycle2"/>
    <dgm:cxn modelId="{987979A9-B18D-4BD3-9486-37254AF3C212}" type="presOf" srcId="{ADB2EBD4-507D-4AF5-98F4-12EA3B0FF65F}" destId="{0A2AB4AA-76F6-4C31-9CBA-A0C33788B566}" srcOrd="0" destOrd="0" presId="urn:microsoft.com/office/officeart/2005/8/layout/cycle2"/>
    <dgm:cxn modelId="{B110CED1-DB91-4C5B-A83D-16CD1E2FB676}" type="presOf" srcId="{66420AC5-E506-4B63-BB2C-2883E3EC0510}" destId="{AD89A131-2C69-403B-9112-C626D528AA5D}" srcOrd="0" destOrd="0" presId="urn:microsoft.com/office/officeart/2005/8/layout/cycle2"/>
    <dgm:cxn modelId="{5DF92CD7-2DC5-4DA0-816C-8D7628664167}" type="presOf" srcId="{4DDEF7FB-3AFA-47FD-AF00-7F69B25BA073}" destId="{8BB3E29F-3222-4A8D-9E79-96E1A998BB3E}" srcOrd="1" destOrd="0" presId="urn:microsoft.com/office/officeart/2005/8/layout/cycle2"/>
    <dgm:cxn modelId="{4644BAD9-7404-4C7D-BA22-D3DA237C0EDF}" type="presOf" srcId="{C435A101-E178-49E1-B2EA-F29F389B991C}" destId="{4416CA0A-C2B6-422D-BD55-2A03FBF59E6B}" srcOrd="0" destOrd="0" presId="urn:microsoft.com/office/officeart/2005/8/layout/cycle2"/>
    <dgm:cxn modelId="{FCEF8BE4-4667-4C85-B702-AA2956FE3A15}" type="presOf" srcId="{4745CD67-5034-4F6A-BBF3-0269EFEC8B21}" destId="{2DE9DDD0-7728-4134-96A7-FE4A46D9EB2B}" srcOrd="0" destOrd="0" presId="urn:microsoft.com/office/officeart/2005/8/layout/cycle2"/>
    <dgm:cxn modelId="{7E69C4E4-70B9-4276-B9B9-85A1826076B5}" srcId="{667A5325-B483-4F13-9816-2601CB809D17}" destId="{C435A101-E178-49E1-B2EA-F29F389B991C}" srcOrd="5" destOrd="0" parTransId="{CBE28135-6EC1-49DD-887A-53524C2A003E}" sibTransId="{4DDEF7FB-3AFA-47FD-AF00-7F69B25BA073}"/>
    <dgm:cxn modelId="{8660DEE5-C95F-4840-B7F7-10BBB5F21868}" type="presOf" srcId="{2F253E7B-D621-4247-9391-6AC7AD6230F8}" destId="{39B57909-0F0F-46BB-917A-0CD23042379D}" srcOrd="1" destOrd="0" presId="urn:microsoft.com/office/officeart/2005/8/layout/cycle2"/>
    <dgm:cxn modelId="{97E780F6-FD36-45DA-8CDD-32D8AE822E09}" type="presOf" srcId="{4745CD67-5034-4F6A-BBF3-0269EFEC8B21}" destId="{DD9ADAB4-3142-46E1-AD76-92B436C9EEFA}" srcOrd="1" destOrd="0" presId="urn:microsoft.com/office/officeart/2005/8/layout/cycle2"/>
    <dgm:cxn modelId="{83E520A5-7E3E-4FEB-B662-EA7659451B2D}" type="presParOf" srcId="{AE3FD9EE-674A-4753-BED8-BF8494639722}" destId="{AD89A131-2C69-403B-9112-C626D528AA5D}" srcOrd="0" destOrd="0" presId="urn:microsoft.com/office/officeart/2005/8/layout/cycle2"/>
    <dgm:cxn modelId="{69273CDC-EA04-450A-801D-BCCB3899A57C}" type="presParOf" srcId="{AE3FD9EE-674A-4753-BED8-BF8494639722}" destId="{D40E4FA1-9AD9-4140-8F81-157CC0CF9CA5}" srcOrd="1" destOrd="0" presId="urn:microsoft.com/office/officeart/2005/8/layout/cycle2"/>
    <dgm:cxn modelId="{B05586AE-9377-4F11-9270-F846D9BFA193}" type="presParOf" srcId="{D40E4FA1-9AD9-4140-8F81-157CC0CF9CA5}" destId="{39B57909-0F0F-46BB-917A-0CD23042379D}" srcOrd="0" destOrd="0" presId="urn:microsoft.com/office/officeart/2005/8/layout/cycle2"/>
    <dgm:cxn modelId="{A64E68BA-323C-424E-938C-E1AEF1B01874}" type="presParOf" srcId="{AE3FD9EE-674A-4753-BED8-BF8494639722}" destId="{3F4182DA-A570-4B79-9B65-C06D2257A2A2}" srcOrd="2" destOrd="0" presId="urn:microsoft.com/office/officeart/2005/8/layout/cycle2"/>
    <dgm:cxn modelId="{569B2398-AE50-47ED-96B9-53C7F18E84CB}" type="presParOf" srcId="{AE3FD9EE-674A-4753-BED8-BF8494639722}" destId="{50CF8B25-3228-4403-A995-BA8177CF4E7D}" srcOrd="3" destOrd="0" presId="urn:microsoft.com/office/officeart/2005/8/layout/cycle2"/>
    <dgm:cxn modelId="{727BD20A-5E81-4F21-9C1F-DADBB73C6F02}" type="presParOf" srcId="{50CF8B25-3228-4403-A995-BA8177CF4E7D}" destId="{D387F152-8742-4705-B12F-23361C4A6425}" srcOrd="0" destOrd="0" presId="urn:microsoft.com/office/officeart/2005/8/layout/cycle2"/>
    <dgm:cxn modelId="{3C2DF70A-490A-4032-B0F2-D77236C49795}" type="presParOf" srcId="{AE3FD9EE-674A-4753-BED8-BF8494639722}" destId="{5364CA90-A0A4-4A08-AB3C-D408F8DB31CA}" srcOrd="4" destOrd="0" presId="urn:microsoft.com/office/officeart/2005/8/layout/cycle2"/>
    <dgm:cxn modelId="{D6EA9D68-FB42-440D-BFFF-CCF576CE81D5}" type="presParOf" srcId="{AE3FD9EE-674A-4753-BED8-BF8494639722}" destId="{2DE9DDD0-7728-4134-96A7-FE4A46D9EB2B}" srcOrd="5" destOrd="0" presId="urn:microsoft.com/office/officeart/2005/8/layout/cycle2"/>
    <dgm:cxn modelId="{6CE9F40D-5F18-4C5D-803F-AEB6385BB02E}" type="presParOf" srcId="{2DE9DDD0-7728-4134-96A7-FE4A46D9EB2B}" destId="{DD9ADAB4-3142-46E1-AD76-92B436C9EEFA}" srcOrd="0" destOrd="0" presId="urn:microsoft.com/office/officeart/2005/8/layout/cycle2"/>
    <dgm:cxn modelId="{93814C98-7BD9-4775-BBB4-08A936ACF388}" type="presParOf" srcId="{AE3FD9EE-674A-4753-BED8-BF8494639722}" destId="{B02BDA24-8636-4DF5-9B11-15266F5FD106}" srcOrd="6" destOrd="0" presId="urn:microsoft.com/office/officeart/2005/8/layout/cycle2"/>
    <dgm:cxn modelId="{44FE7621-DBE1-4672-910B-6DCC4EB712B4}" type="presParOf" srcId="{AE3FD9EE-674A-4753-BED8-BF8494639722}" destId="{0A2AB4AA-76F6-4C31-9CBA-A0C33788B566}" srcOrd="7" destOrd="0" presId="urn:microsoft.com/office/officeart/2005/8/layout/cycle2"/>
    <dgm:cxn modelId="{9119E08D-2036-4502-8780-0A881BF31C85}" type="presParOf" srcId="{0A2AB4AA-76F6-4C31-9CBA-A0C33788B566}" destId="{08FD1E73-E42C-4DAF-8978-3ADE6BFF1521}" srcOrd="0" destOrd="0" presId="urn:microsoft.com/office/officeart/2005/8/layout/cycle2"/>
    <dgm:cxn modelId="{73AA3BE8-D6F3-453D-9086-F8AE26C891FF}" type="presParOf" srcId="{AE3FD9EE-674A-4753-BED8-BF8494639722}" destId="{736CA0B3-110E-4CEB-B061-92E85CF377FE}" srcOrd="8" destOrd="0" presId="urn:microsoft.com/office/officeart/2005/8/layout/cycle2"/>
    <dgm:cxn modelId="{DE6C5413-63D3-4601-A66C-E8372B1FDF5B}" type="presParOf" srcId="{AE3FD9EE-674A-4753-BED8-BF8494639722}" destId="{A43CEBCC-89CC-4D72-A270-C0EFC8131503}" srcOrd="9" destOrd="0" presId="urn:microsoft.com/office/officeart/2005/8/layout/cycle2"/>
    <dgm:cxn modelId="{A6FE5350-F33C-44B2-8123-24D4CD86A0F8}" type="presParOf" srcId="{A43CEBCC-89CC-4D72-A270-C0EFC8131503}" destId="{EF35A877-3BC4-4163-9B45-22EC9DB3B0AF}" srcOrd="0" destOrd="0" presId="urn:microsoft.com/office/officeart/2005/8/layout/cycle2"/>
    <dgm:cxn modelId="{DCC51C9D-7EA3-4538-BE84-E82BB05DA4FC}" type="presParOf" srcId="{AE3FD9EE-674A-4753-BED8-BF8494639722}" destId="{4416CA0A-C2B6-422D-BD55-2A03FBF59E6B}" srcOrd="10" destOrd="0" presId="urn:microsoft.com/office/officeart/2005/8/layout/cycle2"/>
    <dgm:cxn modelId="{227AF197-E984-41F4-85B4-B5E60430CDC8}" type="presParOf" srcId="{AE3FD9EE-674A-4753-BED8-BF8494639722}" destId="{9369EE6A-EC92-450B-8344-6AB495E1F780}" srcOrd="11" destOrd="0" presId="urn:microsoft.com/office/officeart/2005/8/layout/cycle2"/>
    <dgm:cxn modelId="{3146D999-CA10-4FD1-96DB-E056E57172A2}" type="presParOf" srcId="{9369EE6A-EC92-450B-8344-6AB495E1F780}" destId="{8BB3E29F-3222-4A8D-9E79-96E1A998BB3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91BCED-CE6C-4684-B654-5B53AABD6EF8}" type="doc">
      <dgm:prSet loTypeId="urn:microsoft.com/office/officeart/2005/8/layout/cycle4" loCatId="matrix" qsTypeId="urn:microsoft.com/office/officeart/2005/8/quickstyle/simple1" qsCatId="simple" csTypeId="urn:microsoft.com/office/officeart/2005/8/colors/colorful1" csCatId="colorful" phldr="1"/>
      <dgm:spPr/>
      <dgm:t>
        <a:bodyPr/>
        <a:lstStyle/>
        <a:p>
          <a:endParaRPr lang="en-US"/>
        </a:p>
      </dgm:t>
    </dgm:pt>
    <dgm:pt modelId="{9DCF31B6-AB49-4CB4-A387-9682BD2A85A1}">
      <dgm:prSet phldrT="[Text]" custT="1"/>
      <dgm:spPr>
        <a:solidFill>
          <a:schemeClr val="accent5"/>
        </a:solidFill>
      </dgm:spPr>
      <dgm:t>
        <a:bodyPr/>
        <a:lstStyle/>
        <a:p>
          <a:r>
            <a:rPr lang="en-US" sz="2200" dirty="0"/>
            <a:t>Strength</a:t>
          </a:r>
        </a:p>
      </dgm:t>
    </dgm:pt>
    <dgm:pt modelId="{00F12F83-19B5-49CA-8AF5-1D30D6D41A8C}" type="parTrans" cxnId="{7FD7F09A-651A-4E2E-9E23-0CEE6AAE0B3F}">
      <dgm:prSet/>
      <dgm:spPr/>
      <dgm:t>
        <a:bodyPr/>
        <a:lstStyle/>
        <a:p>
          <a:endParaRPr lang="en-US"/>
        </a:p>
      </dgm:t>
    </dgm:pt>
    <dgm:pt modelId="{9908866B-5F49-466D-A989-89A987482453}" type="sibTrans" cxnId="{7FD7F09A-651A-4E2E-9E23-0CEE6AAE0B3F}">
      <dgm:prSet/>
      <dgm:spPr/>
      <dgm:t>
        <a:bodyPr/>
        <a:lstStyle/>
        <a:p>
          <a:endParaRPr lang="en-US"/>
        </a:p>
      </dgm:t>
    </dgm:pt>
    <dgm:pt modelId="{25A87426-2DF2-43F5-8C19-731D00ECF04C}">
      <dgm:prSet phldrT="[Text]" custT="1"/>
      <dgm:spPr>
        <a:noFill/>
        <a:ln>
          <a:solidFill>
            <a:schemeClr val="accent5"/>
          </a:solidFill>
        </a:ln>
      </dgm:spPr>
      <dgm:t>
        <a:bodyPr/>
        <a:lstStyle/>
        <a:p>
          <a:r>
            <a:rPr lang="en-US" sz="1600" dirty="0"/>
            <a:t>Things that your company do well</a:t>
          </a:r>
        </a:p>
      </dgm:t>
    </dgm:pt>
    <dgm:pt modelId="{F8404E6B-4F38-4854-B4C5-5F8241747846}" type="parTrans" cxnId="{56C85477-E101-4AE8-89E9-7CB9D3A6F2DF}">
      <dgm:prSet/>
      <dgm:spPr/>
      <dgm:t>
        <a:bodyPr/>
        <a:lstStyle/>
        <a:p>
          <a:endParaRPr lang="en-US"/>
        </a:p>
      </dgm:t>
    </dgm:pt>
    <dgm:pt modelId="{B4C0A9DB-0A16-413D-A42E-8CE42FED16AE}" type="sibTrans" cxnId="{56C85477-E101-4AE8-89E9-7CB9D3A6F2DF}">
      <dgm:prSet/>
      <dgm:spPr/>
      <dgm:t>
        <a:bodyPr/>
        <a:lstStyle/>
        <a:p>
          <a:endParaRPr lang="en-US"/>
        </a:p>
      </dgm:t>
    </dgm:pt>
    <dgm:pt modelId="{DEFFD4F9-71A8-4262-A327-C662132F9C1B}">
      <dgm:prSet phldrT="[Text]" custT="1"/>
      <dgm:spPr/>
      <dgm:t>
        <a:bodyPr/>
        <a:lstStyle/>
        <a:p>
          <a:r>
            <a:rPr lang="en-US" sz="2000" dirty="0"/>
            <a:t>Weakness</a:t>
          </a:r>
        </a:p>
      </dgm:t>
    </dgm:pt>
    <dgm:pt modelId="{03EA49FA-5F16-41AE-AD26-33B43A01347C}" type="parTrans" cxnId="{B411A145-7493-47E1-A402-7370CEE8EA5C}">
      <dgm:prSet/>
      <dgm:spPr/>
      <dgm:t>
        <a:bodyPr/>
        <a:lstStyle/>
        <a:p>
          <a:endParaRPr lang="en-US"/>
        </a:p>
      </dgm:t>
    </dgm:pt>
    <dgm:pt modelId="{52A69222-9C32-4FCD-B2B7-CDF7C59681C1}" type="sibTrans" cxnId="{B411A145-7493-47E1-A402-7370CEE8EA5C}">
      <dgm:prSet/>
      <dgm:spPr/>
      <dgm:t>
        <a:bodyPr/>
        <a:lstStyle/>
        <a:p>
          <a:endParaRPr lang="en-US"/>
        </a:p>
      </dgm:t>
    </dgm:pt>
    <dgm:pt modelId="{FA46CBB3-F692-47D8-8991-45023C78B4F9}">
      <dgm:prSet phldrT="[Text]" custT="1"/>
      <dgm:spPr/>
      <dgm:t>
        <a:bodyPr/>
        <a:lstStyle/>
        <a:p>
          <a:pPr marL="0" indent="0"/>
          <a:r>
            <a:rPr lang="en-US" sz="1400" dirty="0"/>
            <a:t>Things your company lacks</a:t>
          </a:r>
        </a:p>
      </dgm:t>
    </dgm:pt>
    <dgm:pt modelId="{2BA27665-3098-4934-BA1D-0389A11FAAB5}" type="parTrans" cxnId="{71F6C550-51CC-41AB-B66F-530A7D5D6527}">
      <dgm:prSet/>
      <dgm:spPr/>
      <dgm:t>
        <a:bodyPr/>
        <a:lstStyle/>
        <a:p>
          <a:endParaRPr lang="en-US"/>
        </a:p>
      </dgm:t>
    </dgm:pt>
    <dgm:pt modelId="{ACB3B4F0-768C-4F24-B7A8-CF73B0111AC4}" type="sibTrans" cxnId="{71F6C550-51CC-41AB-B66F-530A7D5D6527}">
      <dgm:prSet/>
      <dgm:spPr/>
      <dgm:t>
        <a:bodyPr/>
        <a:lstStyle/>
        <a:p>
          <a:endParaRPr lang="en-US"/>
        </a:p>
      </dgm:t>
    </dgm:pt>
    <dgm:pt modelId="{0F853F4D-0F01-436E-8044-5372E6B32E68}">
      <dgm:prSet phldrT="[Text]" custT="1"/>
      <dgm:spPr/>
      <dgm:t>
        <a:bodyPr/>
        <a:lstStyle/>
        <a:p>
          <a:r>
            <a:rPr lang="en-US" sz="1700" dirty="0"/>
            <a:t>Opportunity</a:t>
          </a:r>
        </a:p>
      </dgm:t>
    </dgm:pt>
    <dgm:pt modelId="{85727189-19F3-4893-B76A-0C3F92ED1592}" type="parTrans" cxnId="{605E7877-2142-463F-A30A-1F52630662E3}">
      <dgm:prSet/>
      <dgm:spPr/>
      <dgm:t>
        <a:bodyPr/>
        <a:lstStyle/>
        <a:p>
          <a:endParaRPr lang="en-US"/>
        </a:p>
      </dgm:t>
    </dgm:pt>
    <dgm:pt modelId="{61EA5139-B795-4600-AC2A-6E39E16D3908}" type="sibTrans" cxnId="{605E7877-2142-463F-A30A-1F52630662E3}">
      <dgm:prSet/>
      <dgm:spPr/>
      <dgm:t>
        <a:bodyPr/>
        <a:lstStyle/>
        <a:p>
          <a:endParaRPr lang="en-US"/>
        </a:p>
      </dgm:t>
    </dgm:pt>
    <dgm:pt modelId="{0F663374-A977-41FF-B532-EA675DE6476C}">
      <dgm:prSet phldrT="[Text]" custT="1"/>
      <dgm:spPr/>
      <dgm:t>
        <a:bodyPr/>
        <a:lstStyle/>
        <a:p>
          <a:pPr marL="0" indent="0"/>
          <a:r>
            <a:rPr lang="en-US" sz="1300" dirty="0"/>
            <a:t>Identify Gaps from Market</a:t>
          </a:r>
        </a:p>
      </dgm:t>
    </dgm:pt>
    <dgm:pt modelId="{15DFB30C-20C2-4393-B50B-7501B475C234}" type="parTrans" cxnId="{EE94EAF6-2993-4C4B-A674-6BE4B69127BE}">
      <dgm:prSet/>
      <dgm:spPr/>
      <dgm:t>
        <a:bodyPr/>
        <a:lstStyle/>
        <a:p>
          <a:endParaRPr lang="en-US"/>
        </a:p>
      </dgm:t>
    </dgm:pt>
    <dgm:pt modelId="{615B1720-F31E-4EE5-81F8-AB6FAAF00AE3}" type="sibTrans" cxnId="{EE94EAF6-2993-4C4B-A674-6BE4B69127BE}">
      <dgm:prSet/>
      <dgm:spPr/>
      <dgm:t>
        <a:bodyPr/>
        <a:lstStyle/>
        <a:p>
          <a:endParaRPr lang="en-US"/>
        </a:p>
      </dgm:t>
    </dgm:pt>
    <dgm:pt modelId="{D1929759-0818-4A20-B89B-AAEDC263CDA4}">
      <dgm:prSet phldrT="[Text]" custT="1"/>
      <dgm:spPr>
        <a:solidFill>
          <a:schemeClr val="accent2"/>
        </a:solidFill>
      </dgm:spPr>
      <dgm:t>
        <a:bodyPr/>
        <a:lstStyle/>
        <a:p>
          <a:r>
            <a:rPr lang="en-US" sz="2200" dirty="0"/>
            <a:t>Threat</a:t>
          </a:r>
        </a:p>
      </dgm:t>
    </dgm:pt>
    <dgm:pt modelId="{AE1A8B62-96FC-4E52-815C-8A81CA8D077E}" type="parTrans" cxnId="{F07C7961-74C6-4729-B5F8-B62E0093A6FF}">
      <dgm:prSet/>
      <dgm:spPr/>
      <dgm:t>
        <a:bodyPr/>
        <a:lstStyle/>
        <a:p>
          <a:endParaRPr lang="en-US"/>
        </a:p>
      </dgm:t>
    </dgm:pt>
    <dgm:pt modelId="{05E93062-2815-401E-B29E-31CBB6893643}" type="sibTrans" cxnId="{F07C7961-74C6-4729-B5F8-B62E0093A6FF}">
      <dgm:prSet/>
      <dgm:spPr/>
      <dgm:t>
        <a:bodyPr/>
        <a:lstStyle/>
        <a:p>
          <a:endParaRPr lang="en-US"/>
        </a:p>
      </dgm:t>
    </dgm:pt>
    <dgm:pt modelId="{02439858-F1E7-48D0-A66C-4480C617B995}">
      <dgm:prSet phldrT="[Text]" custT="1"/>
      <dgm:spPr>
        <a:ln>
          <a:solidFill>
            <a:schemeClr val="accent2"/>
          </a:solidFill>
        </a:ln>
      </dgm:spPr>
      <dgm:t>
        <a:bodyPr/>
        <a:lstStyle/>
        <a:p>
          <a:r>
            <a:rPr lang="en-US" sz="1200" dirty="0"/>
            <a:t>No strong entry barrier</a:t>
          </a:r>
        </a:p>
      </dgm:t>
    </dgm:pt>
    <dgm:pt modelId="{CF85EEB2-36A2-429D-A912-795B4D32692F}" type="parTrans" cxnId="{292154DE-CC6D-4EE5-9149-230C9CD5F0C7}">
      <dgm:prSet/>
      <dgm:spPr/>
      <dgm:t>
        <a:bodyPr/>
        <a:lstStyle/>
        <a:p>
          <a:endParaRPr lang="en-US"/>
        </a:p>
      </dgm:t>
    </dgm:pt>
    <dgm:pt modelId="{7B4CC4AD-C73B-463D-B64C-C65088801D1F}" type="sibTrans" cxnId="{292154DE-CC6D-4EE5-9149-230C9CD5F0C7}">
      <dgm:prSet/>
      <dgm:spPr/>
      <dgm:t>
        <a:bodyPr/>
        <a:lstStyle/>
        <a:p>
          <a:endParaRPr lang="en-US"/>
        </a:p>
      </dgm:t>
    </dgm:pt>
    <dgm:pt modelId="{F73EA1C1-9470-4E9A-893B-B80A2844860B}">
      <dgm:prSet phldrT="[Text]" custT="1"/>
      <dgm:spPr>
        <a:noFill/>
        <a:ln>
          <a:solidFill>
            <a:schemeClr val="accent5"/>
          </a:solidFill>
        </a:ln>
      </dgm:spPr>
      <dgm:t>
        <a:bodyPr/>
        <a:lstStyle/>
        <a:p>
          <a:r>
            <a:rPr lang="en-US" sz="1600" dirty="0"/>
            <a:t>Differentiation Qualities</a:t>
          </a:r>
        </a:p>
      </dgm:t>
    </dgm:pt>
    <dgm:pt modelId="{1969DD2E-DC53-444F-8FC9-3E999C6C43EB}" type="parTrans" cxnId="{220BE468-5C85-40F0-B722-0D37236DB457}">
      <dgm:prSet/>
      <dgm:spPr/>
      <dgm:t>
        <a:bodyPr/>
        <a:lstStyle/>
        <a:p>
          <a:endParaRPr lang="en-US"/>
        </a:p>
      </dgm:t>
    </dgm:pt>
    <dgm:pt modelId="{81F9E1E6-6B15-4C5A-B717-67F35F9DD5C3}" type="sibTrans" cxnId="{220BE468-5C85-40F0-B722-0D37236DB457}">
      <dgm:prSet/>
      <dgm:spPr/>
      <dgm:t>
        <a:bodyPr/>
        <a:lstStyle/>
        <a:p>
          <a:endParaRPr lang="en-US"/>
        </a:p>
      </dgm:t>
    </dgm:pt>
    <dgm:pt modelId="{73BF2D4B-8B76-4AB9-A463-395172EF7C07}">
      <dgm:prSet phldrT="[Text]" custT="1"/>
      <dgm:spPr>
        <a:noFill/>
        <a:ln>
          <a:solidFill>
            <a:schemeClr val="accent5"/>
          </a:solidFill>
        </a:ln>
      </dgm:spPr>
      <dgm:t>
        <a:bodyPr/>
        <a:lstStyle/>
        <a:p>
          <a:r>
            <a:rPr lang="en-US" sz="1600" dirty="0"/>
            <a:t>Internal Resources</a:t>
          </a:r>
        </a:p>
      </dgm:t>
    </dgm:pt>
    <dgm:pt modelId="{6EFA4262-7302-4F02-80AC-59BEFB958682}" type="parTrans" cxnId="{27379AE8-1A9F-48DD-9069-2378DC7AD326}">
      <dgm:prSet/>
      <dgm:spPr/>
      <dgm:t>
        <a:bodyPr/>
        <a:lstStyle/>
        <a:p>
          <a:endParaRPr lang="en-US"/>
        </a:p>
      </dgm:t>
    </dgm:pt>
    <dgm:pt modelId="{673394DB-C8B0-4D99-B515-75FC5CD2254E}" type="sibTrans" cxnId="{27379AE8-1A9F-48DD-9069-2378DC7AD326}">
      <dgm:prSet/>
      <dgm:spPr/>
      <dgm:t>
        <a:bodyPr/>
        <a:lstStyle/>
        <a:p>
          <a:endParaRPr lang="en-US"/>
        </a:p>
      </dgm:t>
    </dgm:pt>
    <dgm:pt modelId="{DF2BE58E-4946-438D-9E89-A5923082CA83}">
      <dgm:prSet phldrT="[Text]" custT="1"/>
      <dgm:spPr/>
      <dgm:t>
        <a:bodyPr/>
        <a:lstStyle/>
        <a:p>
          <a:pPr marL="0" indent="0"/>
          <a:r>
            <a:rPr lang="en-US" sz="1300" dirty="0"/>
            <a:t>Few Competitions in your domain</a:t>
          </a:r>
        </a:p>
      </dgm:t>
    </dgm:pt>
    <dgm:pt modelId="{DF638797-5C01-4E8B-A9B5-0391BDB34419}" type="parTrans" cxnId="{2E42F302-B5AC-42D5-BE9F-77A8B150E279}">
      <dgm:prSet/>
      <dgm:spPr/>
      <dgm:t>
        <a:bodyPr/>
        <a:lstStyle/>
        <a:p>
          <a:endParaRPr lang="en-US"/>
        </a:p>
      </dgm:t>
    </dgm:pt>
    <dgm:pt modelId="{8E9ABADF-024A-4E45-AC7D-5B10B53144B1}" type="sibTrans" cxnId="{2E42F302-B5AC-42D5-BE9F-77A8B150E279}">
      <dgm:prSet/>
      <dgm:spPr/>
      <dgm:t>
        <a:bodyPr/>
        <a:lstStyle/>
        <a:p>
          <a:endParaRPr lang="en-US"/>
        </a:p>
      </dgm:t>
    </dgm:pt>
    <dgm:pt modelId="{7548072C-E67D-A244-989D-8CFE521E4E0D}">
      <dgm:prSet phldrT="[Text]" custT="1"/>
      <dgm:spPr>
        <a:noFill/>
        <a:ln>
          <a:solidFill>
            <a:schemeClr val="accent5"/>
          </a:solidFill>
        </a:ln>
      </dgm:spPr>
      <dgm:t>
        <a:bodyPr/>
        <a:lstStyle/>
        <a:p>
          <a:r>
            <a:rPr lang="en-US" sz="1600" dirty="0"/>
            <a:t>Tangible assets</a:t>
          </a:r>
        </a:p>
      </dgm:t>
    </dgm:pt>
    <dgm:pt modelId="{DD55DB67-A9FD-8241-909A-C1BB8FA87109}" type="parTrans" cxnId="{19C3E79D-906E-1548-B4B4-5345F7BE23E8}">
      <dgm:prSet/>
      <dgm:spPr/>
      <dgm:t>
        <a:bodyPr/>
        <a:lstStyle/>
        <a:p>
          <a:endParaRPr lang="en-GB"/>
        </a:p>
      </dgm:t>
    </dgm:pt>
    <dgm:pt modelId="{3DEC3CC8-DAD8-DF40-AE43-E30A0877728C}" type="sibTrans" cxnId="{19C3E79D-906E-1548-B4B4-5345F7BE23E8}">
      <dgm:prSet/>
      <dgm:spPr/>
      <dgm:t>
        <a:bodyPr/>
        <a:lstStyle/>
        <a:p>
          <a:endParaRPr lang="en-GB"/>
        </a:p>
      </dgm:t>
    </dgm:pt>
    <dgm:pt modelId="{21ED93D6-3493-CC47-8531-24BF77EDDA24}">
      <dgm:prSet phldrT="[Text]" custT="1"/>
      <dgm:spPr/>
      <dgm:t>
        <a:bodyPr/>
        <a:lstStyle/>
        <a:p>
          <a:pPr marL="0" indent="0"/>
          <a:r>
            <a:rPr lang="en-US" sz="1400" dirty="0"/>
            <a:t>Things your competitor do better than you</a:t>
          </a:r>
        </a:p>
      </dgm:t>
    </dgm:pt>
    <dgm:pt modelId="{3FF4B7DF-074F-FC4A-932A-411A1039B33B}" type="parTrans" cxnId="{FAD8BCE0-06DB-DB4A-9878-3A42EC24559A}">
      <dgm:prSet/>
      <dgm:spPr/>
      <dgm:t>
        <a:bodyPr/>
        <a:lstStyle/>
        <a:p>
          <a:endParaRPr lang="en-GB"/>
        </a:p>
      </dgm:t>
    </dgm:pt>
    <dgm:pt modelId="{72613EFB-88AE-A14C-9BBF-B7E68211B5D3}" type="sibTrans" cxnId="{FAD8BCE0-06DB-DB4A-9878-3A42EC24559A}">
      <dgm:prSet/>
      <dgm:spPr/>
      <dgm:t>
        <a:bodyPr/>
        <a:lstStyle/>
        <a:p>
          <a:endParaRPr lang="en-GB"/>
        </a:p>
      </dgm:t>
    </dgm:pt>
    <dgm:pt modelId="{57A88224-6125-9748-847B-06E8269F6480}">
      <dgm:prSet phldrT="[Text]" custT="1"/>
      <dgm:spPr/>
      <dgm:t>
        <a:bodyPr/>
        <a:lstStyle/>
        <a:p>
          <a:pPr marL="0" indent="0"/>
          <a:r>
            <a:rPr lang="en-US" sz="1400" dirty="0"/>
            <a:t>Resource Limitation</a:t>
          </a:r>
        </a:p>
      </dgm:t>
    </dgm:pt>
    <dgm:pt modelId="{8D3838A8-F3B4-5C45-9FA6-AE177D4D5A89}" type="parTrans" cxnId="{E4E25211-582D-864D-9021-3393C58E1888}">
      <dgm:prSet/>
      <dgm:spPr/>
      <dgm:t>
        <a:bodyPr/>
        <a:lstStyle/>
        <a:p>
          <a:endParaRPr lang="en-GB"/>
        </a:p>
      </dgm:t>
    </dgm:pt>
    <dgm:pt modelId="{454F1236-429F-3046-B47B-C18D1813E6F3}" type="sibTrans" cxnId="{E4E25211-582D-864D-9021-3393C58E1888}">
      <dgm:prSet/>
      <dgm:spPr/>
      <dgm:t>
        <a:bodyPr/>
        <a:lstStyle/>
        <a:p>
          <a:endParaRPr lang="en-GB"/>
        </a:p>
      </dgm:t>
    </dgm:pt>
    <dgm:pt modelId="{74C5546A-F084-FE4A-BA0D-B6B46B4A747A}">
      <dgm:prSet phldrT="[Text]" custT="1"/>
      <dgm:spPr/>
      <dgm:t>
        <a:bodyPr/>
        <a:lstStyle/>
        <a:p>
          <a:pPr marL="0" indent="0"/>
          <a:r>
            <a:rPr lang="en-US" sz="1400" dirty="0"/>
            <a:t>Unclear USP</a:t>
          </a:r>
        </a:p>
      </dgm:t>
    </dgm:pt>
    <dgm:pt modelId="{C3B10B7E-8921-D94C-976F-50064ACCE857}" type="parTrans" cxnId="{B11361FB-FB96-4545-B542-E3886CE86846}">
      <dgm:prSet/>
      <dgm:spPr/>
      <dgm:t>
        <a:bodyPr/>
        <a:lstStyle/>
        <a:p>
          <a:endParaRPr lang="en-GB"/>
        </a:p>
      </dgm:t>
    </dgm:pt>
    <dgm:pt modelId="{5EDED8E1-1777-4645-B80A-5F3A38A7FC6A}" type="sibTrans" cxnId="{B11361FB-FB96-4545-B542-E3886CE86846}">
      <dgm:prSet/>
      <dgm:spPr/>
      <dgm:t>
        <a:bodyPr/>
        <a:lstStyle/>
        <a:p>
          <a:endParaRPr lang="en-GB"/>
        </a:p>
      </dgm:t>
    </dgm:pt>
    <dgm:pt modelId="{D46EA8C5-C643-CD45-9574-776A1638A76F}">
      <dgm:prSet phldrT="[Text]" custT="1"/>
      <dgm:spPr/>
      <dgm:t>
        <a:bodyPr/>
        <a:lstStyle/>
        <a:p>
          <a:pPr marL="0" indent="0"/>
          <a:r>
            <a:rPr lang="en-US" sz="1300" dirty="0"/>
            <a:t>Emerging needs for your solution</a:t>
          </a:r>
        </a:p>
      </dgm:t>
    </dgm:pt>
    <dgm:pt modelId="{605ABA04-0630-CE49-B702-715CB82FAEAC}" type="parTrans" cxnId="{DA7F7C0E-5266-314A-B909-537998B48B0D}">
      <dgm:prSet/>
      <dgm:spPr/>
      <dgm:t>
        <a:bodyPr/>
        <a:lstStyle/>
        <a:p>
          <a:endParaRPr lang="en-GB"/>
        </a:p>
      </dgm:t>
    </dgm:pt>
    <dgm:pt modelId="{D408AF79-A762-024F-B571-1177ED59613F}" type="sibTrans" cxnId="{DA7F7C0E-5266-314A-B909-537998B48B0D}">
      <dgm:prSet/>
      <dgm:spPr/>
      <dgm:t>
        <a:bodyPr/>
        <a:lstStyle/>
        <a:p>
          <a:endParaRPr lang="en-GB"/>
        </a:p>
      </dgm:t>
    </dgm:pt>
    <dgm:pt modelId="{0230E4A8-BBCD-9446-A159-F6FA216029D1}">
      <dgm:prSet phldrT="[Text]" custT="1"/>
      <dgm:spPr/>
      <dgm:t>
        <a:bodyPr/>
        <a:lstStyle/>
        <a:p>
          <a:pPr marL="0" indent="0"/>
          <a:endParaRPr lang="en-US" sz="1200" dirty="0"/>
        </a:p>
      </dgm:t>
    </dgm:pt>
    <dgm:pt modelId="{981FB42F-A9CA-0B45-9E2B-DF45D78A809D}" type="parTrans" cxnId="{E9407611-3A25-364D-A337-566596870E25}">
      <dgm:prSet/>
      <dgm:spPr/>
      <dgm:t>
        <a:bodyPr/>
        <a:lstStyle/>
        <a:p>
          <a:endParaRPr lang="en-GB"/>
        </a:p>
      </dgm:t>
    </dgm:pt>
    <dgm:pt modelId="{94D10B72-1E26-254C-98F4-9411A4D14F0D}" type="sibTrans" cxnId="{E9407611-3A25-364D-A337-566596870E25}">
      <dgm:prSet/>
      <dgm:spPr/>
      <dgm:t>
        <a:bodyPr/>
        <a:lstStyle/>
        <a:p>
          <a:endParaRPr lang="en-GB"/>
        </a:p>
      </dgm:t>
    </dgm:pt>
    <dgm:pt modelId="{5E455EAB-4574-3749-BDD8-A71E721F6831}">
      <dgm:prSet phldrT="[Text]" custT="1"/>
      <dgm:spPr/>
      <dgm:t>
        <a:bodyPr/>
        <a:lstStyle/>
        <a:p>
          <a:pPr marL="0" indent="0"/>
          <a:r>
            <a:rPr lang="en-US" sz="1300" dirty="0"/>
            <a:t>Press/Media coverage</a:t>
          </a:r>
        </a:p>
      </dgm:t>
    </dgm:pt>
    <dgm:pt modelId="{6CDBDE9B-4A76-A944-B4EB-16AFACFE9CB0}" type="parTrans" cxnId="{36EC5594-F08B-C641-8E67-CBBE785A3243}">
      <dgm:prSet/>
      <dgm:spPr/>
      <dgm:t>
        <a:bodyPr/>
        <a:lstStyle/>
        <a:p>
          <a:endParaRPr lang="en-GB"/>
        </a:p>
      </dgm:t>
    </dgm:pt>
    <dgm:pt modelId="{64343931-21E8-B242-B7F2-EF8B061E7BC0}" type="sibTrans" cxnId="{36EC5594-F08B-C641-8E67-CBBE785A3243}">
      <dgm:prSet/>
      <dgm:spPr/>
      <dgm:t>
        <a:bodyPr/>
        <a:lstStyle/>
        <a:p>
          <a:endParaRPr lang="en-GB"/>
        </a:p>
      </dgm:t>
    </dgm:pt>
    <dgm:pt modelId="{C060C1E0-7363-BA4B-9211-A9305DCB3F71}">
      <dgm:prSet phldrT="[Text]" custT="1"/>
      <dgm:spPr>
        <a:ln>
          <a:solidFill>
            <a:schemeClr val="accent2"/>
          </a:solidFill>
        </a:ln>
      </dgm:spPr>
      <dgm:t>
        <a:bodyPr/>
        <a:lstStyle/>
        <a:p>
          <a:r>
            <a:rPr lang="en-US" sz="1200" dirty="0"/>
            <a:t>Changing Regulatory environment</a:t>
          </a:r>
        </a:p>
      </dgm:t>
    </dgm:pt>
    <dgm:pt modelId="{E3940A5E-6607-7140-B15D-8CF521DF044B}" type="parTrans" cxnId="{E8BE3856-FDBD-F74E-8272-EE418456E762}">
      <dgm:prSet/>
      <dgm:spPr/>
      <dgm:t>
        <a:bodyPr/>
        <a:lstStyle/>
        <a:p>
          <a:endParaRPr lang="en-GB"/>
        </a:p>
      </dgm:t>
    </dgm:pt>
    <dgm:pt modelId="{988C24C8-7DD6-694A-AFA2-6C3F888B18CE}" type="sibTrans" cxnId="{E8BE3856-FDBD-F74E-8272-EE418456E762}">
      <dgm:prSet/>
      <dgm:spPr/>
      <dgm:t>
        <a:bodyPr/>
        <a:lstStyle/>
        <a:p>
          <a:endParaRPr lang="en-GB"/>
        </a:p>
      </dgm:t>
    </dgm:pt>
    <dgm:pt modelId="{4ED6B339-7763-984C-A861-F1D16C3D411C}">
      <dgm:prSet phldrT="[Text]" custT="1"/>
      <dgm:spPr>
        <a:ln>
          <a:solidFill>
            <a:schemeClr val="accent2"/>
          </a:solidFill>
        </a:ln>
      </dgm:spPr>
      <dgm:t>
        <a:bodyPr/>
        <a:lstStyle/>
        <a:p>
          <a:r>
            <a:rPr lang="en-US" sz="1200" dirty="0"/>
            <a:t>Negative feedback/review, press/media coverage</a:t>
          </a:r>
        </a:p>
      </dgm:t>
    </dgm:pt>
    <dgm:pt modelId="{0EDD92D1-FA80-DE47-936E-6691F2AB2791}" type="parTrans" cxnId="{ABBE2A31-F8D2-C847-8FF9-B5AA8D2259EE}">
      <dgm:prSet/>
      <dgm:spPr/>
      <dgm:t>
        <a:bodyPr/>
        <a:lstStyle/>
        <a:p>
          <a:endParaRPr lang="en-GB"/>
        </a:p>
      </dgm:t>
    </dgm:pt>
    <dgm:pt modelId="{A642E97F-2EC0-6E4F-810F-01816F428430}" type="sibTrans" cxnId="{ABBE2A31-F8D2-C847-8FF9-B5AA8D2259EE}">
      <dgm:prSet/>
      <dgm:spPr/>
      <dgm:t>
        <a:bodyPr/>
        <a:lstStyle/>
        <a:p>
          <a:endParaRPr lang="en-GB"/>
        </a:p>
      </dgm:t>
    </dgm:pt>
    <dgm:pt modelId="{6E606436-711E-F84F-A967-C02880E7D6E8}">
      <dgm:prSet phldrT="[Text]" custT="1"/>
      <dgm:spPr>
        <a:ln>
          <a:solidFill>
            <a:schemeClr val="accent2"/>
          </a:solidFill>
        </a:ln>
      </dgm:spPr>
      <dgm:t>
        <a:bodyPr/>
        <a:lstStyle/>
        <a:p>
          <a:r>
            <a:rPr lang="en-US" sz="1200" dirty="0"/>
            <a:t>Changing Customer interest in your solution</a:t>
          </a:r>
        </a:p>
      </dgm:t>
    </dgm:pt>
    <dgm:pt modelId="{BB21A959-D4C2-B943-97C1-A345CAFE11CE}" type="parTrans" cxnId="{B4C73E2C-6876-D649-BE8B-284E09EAE64A}">
      <dgm:prSet/>
      <dgm:spPr/>
      <dgm:t>
        <a:bodyPr/>
        <a:lstStyle/>
        <a:p>
          <a:endParaRPr lang="en-GB"/>
        </a:p>
      </dgm:t>
    </dgm:pt>
    <dgm:pt modelId="{24EA5E52-CBA8-FD45-8F1B-234B905DB3C8}" type="sibTrans" cxnId="{B4C73E2C-6876-D649-BE8B-284E09EAE64A}">
      <dgm:prSet/>
      <dgm:spPr/>
      <dgm:t>
        <a:bodyPr/>
        <a:lstStyle/>
        <a:p>
          <a:endParaRPr lang="en-GB"/>
        </a:p>
      </dgm:t>
    </dgm:pt>
    <dgm:pt modelId="{7B1FDD1A-C3C7-4396-A8B5-4AD9204B1EDD}" type="pres">
      <dgm:prSet presAssocID="{2791BCED-CE6C-4684-B654-5B53AABD6EF8}" presName="cycleMatrixDiagram" presStyleCnt="0">
        <dgm:presLayoutVars>
          <dgm:chMax val="1"/>
          <dgm:dir/>
          <dgm:animLvl val="lvl"/>
          <dgm:resizeHandles val="exact"/>
        </dgm:presLayoutVars>
      </dgm:prSet>
      <dgm:spPr/>
    </dgm:pt>
    <dgm:pt modelId="{30B66680-B152-4E98-B8F0-925E8E0BEAE5}" type="pres">
      <dgm:prSet presAssocID="{2791BCED-CE6C-4684-B654-5B53AABD6EF8}" presName="children" presStyleCnt="0"/>
      <dgm:spPr/>
    </dgm:pt>
    <dgm:pt modelId="{08638753-C7E5-401E-9EBB-31B1C3381199}" type="pres">
      <dgm:prSet presAssocID="{2791BCED-CE6C-4684-B654-5B53AABD6EF8}" presName="child1group" presStyleCnt="0"/>
      <dgm:spPr/>
    </dgm:pt>
    <dgm:pt modelId="{5E796C0B-D42F-4DDB-B7E6-7DB3C50E0902}" type="pres">
      <dgm:prSet presAssocID="{2791BCED-CE6C-4684-B654-5B53AABD6EF8}" presName="child1" presStyleLbl="bgAcc1" presStyleIdx="0" presStyleCnt="4"/>
      <dgm:spPr/>
    </dgm:pt>
    <dgm:pt modelId="{C1C90F65-E1CD-4F0C-BE51-C66294668DE4}" type="pres">
      <dgm:prSet presAssocID="{2791BCED-CE6C-4684-B654-5B53AABD6EF8}" presName="child1Text" presStyleLbl="bgAcc1" presStyleIdx="0" presStyleCnt="4">
        <dgm:presLayoutVars>
          <dgm:bulletEnabled val="1"/>
        </dgm:presLayoutVars>
      </dgm:prSet>
      <dgm:spPr/>
    </dgm:pt>
    <dgm:pt modelId="{C1B98872-0852-418D-991F-EA0F490F4648}" type="pres">
      <dgm:prSet presAssocID="{2791BCED-CE6C-4684-B654-5B53AABD6EF8}" presName="child2group" presStyleCnt="0"/>
      <dgm:spPr/>
    </dgm:pt>
    <dgm:pt modelId="{A8C7AF2E-B458-4129-B437-EC6C4032CD63}" type="pres">
      <dgm:prSet presAssocID="{2791BCED-CE6C-4684-B654-5B53AABD6EF8}" presName="child2" presStyleLbl="bgAcc1" presStyleIdx="1" presStyleCnt="4"/>
      <dgm:spPr/>
    </dgm:pt>
    <dgm:pt modelId="{7D660E17-9CF1-4B67-BAE0-BABCCAC5F79D}" type="pres">
      <dgm:prSet presAssocID="{2791BCED-CE6C-4684-B654-5B53AABD6EF8}" presName="child2Text" presStyleLbl="bgAcc1" presStyleIdx="1" presStyleCnt="4">
        <dgm:presLayoutVars>
          <dgm:bulletEnabled val="1"/>
        </dgm:presLayoutVars>
      </dgm:prSet>
      <dgm:spPr/>
    </dgm:pt>
    <dgm:pt modelId="{020E20B8-6134-404E-8C70-50DC3D9459D1}" type="pres">
      <dgm:prSet presAssocID="{2791BCED-CE6C-4684-B654-5B53AABD6EF8}" presName="child3group" presStyleCnt="0"/>
      <dgm:spPr/>
    </dgm:pt>
    <dgm:pt modelId="{CEB26B4D-F0BF-43D8-B02E-20BD4A1F16D2}" type="pres">
      <dgm:prSet presAssocID="{2791BCED-CE6C-4684-B654-5B53AABD6EF8}" presName="child3" presStyleLbl="bgAcc1" presStyleIdx="2" presStyleCnt="4"/>
      <dgm:spPr/>
    </dgm:pt>
    <dgm:pt modelId="{41F1663F-5AB2-434B-B034-D046E23788E6}" type="pres">
      <dgm:prSet presAssocID="{2791BCED-CE6C-4684-B654-5B53AABD6EF8}" presName="child3Text" presStyleLbl="bgAcc1" presStyleIdx="2" presStyleCnt="4">
        <dgm:presLayoutVars>
          <dgm:bulletEnabled val="1"/>
        </dgm:presLayoutVars>
      </dgm:prSet>
      <dgm:spPr/>
    </dgm:pt>
    <dgm:pt modelId="{2ECF0980-409A-4718-BC26-926502CC9193}" type="pres">
      <dgm:prSet presAssocID="{2791BCED-CE6C-4684-B654-5B53AABD6EF8}" presName="child4group" presStyleCnt="0"/>
      <dgm:spPr/>
    </dgm:pt>
    <dgm:pt modelId="{CC279463-7AC0-4AEC-B436-07802E6F8F39}" type="pres">
      <dgm:prSet presAssocID="{2791BCED-CE6C-4684-B654-5B53AABD6EF8}" presName="child4" presStyleLbl="bgAcc1" presStyleIdx="3" presStyleCnt="4"/>
      <dgm:spPr/>
    </dgm:pt>
    <dgm:pt modelId="{F7B2AAE6-DBF3-42AF-882F-3AD17625F169}" type="pres">
      <dgm:prSet presAssocID="{2791BCED-CE6C-4684-B654-5B53AABD6EF8}" presName="child4Text" presStyleLbl="bgAcc1" presStyleIdx="3" presStyleCnt="4">
        <dgm:presLayoutVars>
          <dgm:bulletEnabled val="1"/>
        </dgm:presLayoutVars>
      </dgm:prSet>
      <dgm:spPr/>
    </dgm:pt>
    <dgm:pt modelId="{9A3BBE49-8730-40D6-B748-4FF88B4B0607}" type="pres">
      <dgm:prSet presAssocID="{2791BCED-CE6C-4684-B654-5B53AABD6EF8}" presName="childPlaceholder" presStyleCnt="0"/>
      <dgm:spPr/>
    </dgm:pt>
    <dgm:pt modelId="{4B1E625B-D8FB-4033-B1AF-53FDCF6B03AA}" type="pres">
      <dgm:prSet presAssocID="{2791BCED-CE6C-4684-B654-5B53AABD6EF8}" presName="circle" presStyleCnt="0"/>
      <dgm:spPr/>
    </dgm:pt>
    <dgm:pt modelId="{23DE786E-97B4-4F7E-895D-42DBFF28C7D0}" type="pres">
      <dgm:prSet presAssocID="{2791BCED-CE6C-4684-B654-5B53AABD6EF8}" presName="quadrant1" presStyleLbl="node1" presStyleIdx="0" presStyleCnt="4" custScaleX="80057" custScaleY="80057" custLinFactNeighborX="10013" custLinFactNeighborY="10811">
        <dgm:presLayoutVars>
          <dgm:chMax val="1"/>
          <dgm:bulletEnabled val="1"/>
        </dgm:presLayoutVars>
      </dgm:prSet>
      <dgm:spPr/>
    </dgm:pt>
    <dgm:pt modelId="{D60DE326-CF7F-45F7-ADFD-D2B5A589AB28}" type="pres">
      <dgm:prSet presAssocID="{2791BCED-CE6C-4684-B654-5B53AABD6EF8}" presName="quadrant2" presStyleLbl="node1" presStyleIdx="1" presStyleCnt="4" custScaleX="80057" custScaleY="80057" custLinFactNeighborX="-10409" custLinFactNeighborY="10811">
        <dgm:presLayoutVars>
          <dgm:chMax val="1"/>
          <dgm:bulletEnabled val="1"/>
        </dgm:presLayoutVars>
      </dgm:prSet>
      <dgm:spPr/>
    </dgm:pt>
    <dgm:pt modelId="{C5E319EF-0C47-43DF-8688-411FD0A21335}" type="pres">
      <dgm:prSet presAssocID="{2791BCED-CE6C-4684-B654-5B53AABD6EF8}" presName="quadrant3" presStyleLbl="node1" presStyleIdx="2" presStyleCnt="4" custScaleX="80057" custScaleY="80057" custLinFactNeighborX="-10411" custLinFactNeighborY="-9209">
        <dgm:presLayoutVars>
          <dgm:chMax val="1"/>
          <dgm:bulletEnabled val="1"/>
        </dgm:presLayoutVars>
      </dgm:prSet>
      <dgm:spPr/>
    </dgm:pt>
    <dgm:pt modelId="{B88DF4B4-7E89-4CA9-B6EF-3F0AE9DA4D4E}" type="pres">
      <dgm:prSet presAssocID="{2791BCED-CE6C-4684-B654-5B53AABD6EF8}" presName="quadrant4" presStyleLbl="node1" presStyleIdx="3" presStyleCnt="4" custScaleX="80057" custScaleY="80057" custLinFactNeighborX="10011" custLinFactNeighborY="-9209">
        <dgm:presLayoutVars>
          <dgm:chMax val="1"/>
          <dgm:bulletEnabled val="1"/>
        </dgm:presLayoutVars>
      </dgm:prSet>
      <dgm:spPr/>
    </dgm:pt>
    <dgm:pt modelId="{4E301B95-9423-413F-B2C3-9A733BF0B478}" type="pres">
      <dgm:prSet presAssocID="{2791BCED-CE6C-4684-B654-5B53AABD6EF8}" presName="quadrantPlaceholder" presStyleCnt="0"/>
      <dgm:spPr/>
    </dgm:pt>
    <dgm:pt modelId="{2D39D40E-5002-497B-9727-2DDB798874BE}" type="pres">
      <dgm:prSet presAssocID="{2791BCED-CE6C-4684-B654-5B53AABD6EF8}" presName="center1" presStyleLbl="fgShp" presStyleIdx="0" presStyleCnt="2"/>
      <dgm:spPr/>
    </dgm:pt>
    <dgm:pt modelId="{6D788C1F-5C83-43B1-9325-86D5D097FCB3}" type="pres">
      <dgm:prSet presAssocID="{2791BCED-CE6C-4684-B654-5B53AABD6EF8}" presName="center2" presStyleLbl="fgShp" presStyleIdx="1" presStyleCnt="2"/>
      <dgm:spPr/>
    </dgm:pt>
  </dgm:ptLst>
  <dgm:cxnLst>
    <dgm:cxn modelId="{2E42F302-B5AC-42D5-BE9F-77A8B150E279}" srcId="{0F853F4D-0F01-436E-8044-5372E6B32E68}" destId="{DF2BE58E-4946-438D-9E89-A5923082CA83}" srcOrd="1" destOrd="0" parTransId="{DF638797-5C01-4E8B-A9B5-0391BDB34419}" sibTransId="{8E9ABADF-024A-4E45-AC7D-5B10B53144B1}"/>
    <dgm:cxn modelId="{B77F8B04-1940-4EFD-93F5-486846CC219F}" type="presOf" srcId="{73BF2D4B-8B76-4AB9-A463-395172EF7C07}" destId="{C1C90F65-E1CD-4F0C-BE51-C66294668DE4}" srcOrd="1" destOrd="2" presId="urn:microsoft.com/office/officeart/2005/8/layout/cycle4"/>
    <dgm:cxn modelId="{9237A206-3EA3-430A-BD68-0474EA1AB183}" type="presOf" srcId="{D1929759-0818-4A20-B89B-AAEDC263CDA4}" destId="{B88DF4B4-7E89-4CA9-B6EF-3F0AE9DA4D4E}" srcOrd="0" destOrd="0" presId="urn:microsoft.com/office/officeart/2005/8/layout/cycle4"/>
    <dgm:cxn modelId="{DA7F7C0E-5266-314A-B909-537998B48B0D}" srcId="{0F853F4D-0F01-436E-8044-5372E6B32E68}" destId="{D46EA8C5-C643-CD45-9574-776A1638A76F}" srcOrd="2" destOrd="0" parTransId="{605ABA04-0630-CE49-B702-715CB82FAEAC}" sibTransId="{D408AF79-A762-024F-B571-1177ED59613F}"/>
    <dgm:cxn modelId="{E4E25211-582D-864D-9021-3393C58E1888}" srcId="{DEFFD4F9-71A8-4262-A327-C662132F9C1B}" destId="{57A88224-6125-9748-847B-06E8269F6480}" srcOrd="2" destOrd="0" parTransId="{8D3838A8-F3B4-5C45-9FA6-AE177D4D5A89}" sibTransId="{454F1236-429F-3046-B47B-C18D1813E6F3}"/>
    <dgm:cxn modelId="{E9407611-3A25-364D-A337-566596870E25}" srcId="{0F853F4D-0F01-436E-8044-5372E6B32E68}" destId="{0230E4A8-BBCD-9446-A159-F6FA216029D1}" srcOrd="4" destOrd="0" parTransId="{981FB42F-A9CA-0B45-9E2B-DF45D78A809D}" sibTransId="{94D10B72-1E26-254C-98F4-9411A4D14F0D}"/>
    <dgm:cxn modelId="{163D8715-1033-C343-9BD8-DCFBDCDF7D19}" type="presOf" srcId="{74C5546A-F084-FE4A-BA0D-B6B46B4A747A}" destId="{A8C7AF2E-B458-4129-B437-EC6C4032CD63}" srcOrd="0" destOrd="3" presId="urn:microsoft.com/office/officeart/2005/8/layout/cycle4"/>
    <dgm:cxn modelId="{41F92017-2D05-704A-B8D9-66F388629773}" type="presOf" srcId="{21ED93D6-3493-CC47-8531-24BF77EDDA24}" destId="{A8C7AF2E-B458-4129-B437-EC6C4032CD63}" srcOrd="0" destOrd="1" presId="urn:microsoft.com/office/officeart/2005/8/layout/cycle4"/>
    <dgm:cxn modelId="{509C2A1C-30A0-49B3-A893-989C0DCC1539}" type="presOf" srcId="{25A87426-2DF2-43F5-8C19-731D00ECF04C}" destId="{5E796C0B-D42F-4DDB-B7E6-7DB3C50E0902}" srcOrd="0" destOrd="0" presId="urn:microsoft.com/office/officeart/2005/8/layout/cycle4"/>
    <dgm:cxn modelId="{1C593628-BB25-A344-A229-CC0EC06CCB7C}" type="presOf" srcId="{5E455EAB-4574-3749-BDD8-A71E721F6831}" destId="{41F1663F-5AB2-434B-B034-D046E23788E6}" srcOrd="1" destOrd="3" presId="urn:microsoft.com/office/officeart/2005/8/layout/cycle4"/>
    <dgm:cxn modelId="{D68F6528-93CF-9140-A670-309C8849748D}" type="presOf" srcId="{21ED93D6-3493-CC47-8531-24BF77EDDA24}" destId="{7D660E17-9CF1-4B67-BAE0-BABCCAC5F79D}" srcOrd="1" destOrd="1" presId="urn:microsoft.com/office/officeart/2005/8/layout/cycle4"/>
    <dgm:cxn modelId="{CEB64829-793B-41D3-A653-B66BC34A2512}" type="presOf" srcId="{F73EA1C1-9470-4E9A-893B-B80A2844860B}" destId="{C1C90F65-E1CD-4F0C-BE51-C66294668DE4}" srcOrd="1" destOrd="1" presId="urn:microsoft.com/office/officeart/2005/8/layout/cycle4"/>
    <dgm:cxn modelId="{B4C73E2C-6876-D649-BE8B-284E09EAE64A}" srcId="{D1929759-0818-4A20-B89B-AAEDC263CDA4}" destId="{6E606436-711E-F84F-A967-C02880E7D6E8}" srcOrd="3" destOrd="0" parTransId="{BB21A959-D4C2-B943-97C1-A345CAFE11CE}" sibTransId="{24EA5E52-CBA8-FD45-8F1B-234B905DB3C8}"/>
    <dgm:cxn modelId="{ABBE2A31-F8D2-C847-8FF9-B5AA8D2259EE}" srcId="{D1929759-0818-4A20-B89B-AAEDC263CDA4}" destId="{4ED6B339-7763-984C-A861-F1D16C3D411C}" srcOrd="2" destOrd="0" parTransId="{0EDD92D1-FA80-DE47-936E-6691F2AB2791}" sibTransId="{A642E97F-2EC0-6E4F-810F-01816F428430}"/>
    <dgm:cxn modelId="{5064035D-F4B8-DA4F-85ED-CD02C3279D52}" type="presOf" srcId="{D46EA8C5-C643-CD45-9574-776A1638A76F}" destId="{41F1663F-5AB2-434B-B034-D046E23788E6}" srcOrd="1" destOrd="2" presId="urn:microsoft.com/office/officeart/2005/8/layout/cycle4"/>
    <dgm:cxn modelId="{F07C7961-74C6-4729-B5F8-B62E0093A6FF}" srcId="{2791BCED-CE6C-4684-B654-5B53AABD6EF8}" destId="{D1929759-0818-4A20-B89B-AAEDC263CDA4}" srcOrd="3" destOrd="0" parTransId="{AE1A8B62-96FC-4E52-815C-8A81CA8D077E}" sibTransId="{05E93062-2815-401E-B29E-31CBB6893643}"/>
    <dgm:cxn modelId="{0D922D42-5572-0F4D-82DF-317D7EE0DB59}" type="presOf" srcId="{57A88224-6125-9748-847B-06E8269F6480}" destId="{7D660E17-9CF1-4B67-BAE0-BABCCAC5F79D}" srcOrd="1" destOrd="2" presId="urn:microsoft.com/office/officeart/2005/8/layout/cycle4"/>
    <dgm:cxn modelId="{5CA86A42-F96B-DA4C-96FC-661218ECC49F}" type="presOf" srcId="{6E606436-711E-F84F-A967-C02880E7D6E8}" destId="{F7B2AAE6-DBF3-42AF-882F-3AD17625F169}" srcOrd="1" destOrd="3" presId="urn:microsoft.com/office/officeart/2005/8/layout/cycle4"/>
    <dgm:cxn modelId="{09E1F164-3940-7B4F-B105-8B70B1CCD0E8}" type="presOf" srcId="{D46EA8C5-C643-CD45-9574-776A1638A76F}" destId="{CEB26B4D-F0BF-43D8-B02E-20BD4A1F16D2}" srcOrd="0" destOrd="2" presId="urn:microsoft.com/office/officeart/2005/8/layout/cycle4"/>
    <dgm:cxn modelId="{B411A145-7493-47E1-A402-7370CEE8EA5C}" srcId="{2791BCED-CE6C-4684-B654-5B53AABD6EF8}" destId="{DEFFD4F9-71A8-4262-A327-C662132F9C1B}" srcOrd="1" destOrd="0" parTransId="{03EA49FA-5F16-41AE-AD26-33B43A01347C}" sibTransId="{52A69222-9C32-4FCD-B2B7-CDF7C59681C1}"/>
    <dgm:cxn modelId="{5660B146-B447-4B7B-AE51-331600CE9C1A}" type="presOf" srcId="{2791BCED-CE6C-4684-B654-5B53AABD6EF8}" destId="{7B1FDD1A-C3C7-4396-A8B5-4AD9204B1EDD}" srcOrd="0" destOrd="0" presId="urn:microsoft.com/office/officeart/2005/8/layout/cycle4"/>
    <dgm:cxn modelId="{913ABB66-870A-7B49-A023-C50DD92F5203}" type="presOf" srcId="{0230E4A8-BBCD-9446-A159-F6FA216029D1}" destId="{CEB26B4D-F0BF-43D8-B02E-20BD4A1F16D2}" srcOrd="0" destOrd="4" presId="urn:microsoft.com/office/officeart/2005/8/layout/cycle4"/>
    <dgm:cxn modelId="{A0CABD68-F75A-47D2-898A-96D0A8C13294}" type="presOf" srcId="{DF2BE58E-4946-438D-9E89-A5923082CA83}" destId="{CEB26B4D-F0BF-43D8-B02E-20BD4A1F16D2}" srcOrd="0" destOrd="1" presId="urn:microsoft.com/office/officeart/2005/8/layout/cycle4"/>
    <dgm:cxn modelId="{220BE468-5C85-40F0-B722-0D37236DB457}" srcId="{9DCF31B6-AB49-4CB4-A387-9682BD2A85A1}" destId="{F73EA1C1-9470-4E9A-893B-B80A2844860B}" srcOrd="1" destOrd="0" parTransId="{1969DD2E-DC53-444F-8FC9-3E999C6C43EB}" sibTransId="{81F9E1E6-6B15-4C5A-B717-67F35F9DD5C3}"/>
    <dgm:cxn modelId="{B976D44B-391F-482E-B9B8-4A50CC854AA4}" type="presOf" srcId="{DF2BE58E-4946-438D-9E89-A5923082CA83}" destId="{41F1663F-5AB2-434B-B034-D046E23788E6}" srcOrd="1" destOrd="1" presId="urn:microsoft.com/office/officeart/2005/8/layout/cycle4"/>
    <dgm:cxn modelId="{71F6C550-51CC-41AB-B66F-530A7D5D6527}" srcId="{DEFFD4F9-71A8-4262-A327-C662132F9C1B}" destId="{FA46CBB3-F692-47D8-8991-45023C78B4F9}" srcOrd="0" destOrd="0" parTransId="{2BA27665-3098-4934-BA1D-0389A11FAAB5}" sibTransId="{ACB3B4F0-768C-4F24-B7A8-CF73B0111AC4}"/>
    <dgm:cxn modelId="{92E39D54-7E5E-4543-AEB9-AAE000290EC6}" type="presOf" srcId="{DEFFD4F9-71A8-4262-A327-C662132F9C1B}" destId="{D60DE326-CF7F-45F7-ADFD-D2B5A589AB28}" srcOrd="0" destOrd="0" presId="urn:microsoft.com/office/officeart/2005/8/layout/cycle4"/>
    <dgm:cxn modelId="{77B31656-FD1D-4D47-B1AA-A2680178044F}" type="presOf" srcId="{0F853F4D-0F01-436E-8044-5372E6B32E68}" destId="{C5E319EF-0C47-43DF-8688-411FD0A21335}" srcOrd="0" destOrd="0" presId="urn:microsoft.com/office/officeart/2005/8/layout/cycle4"/>
    <dgm:cxn modelId="{E8BE3856-FDBD-F74E-8272-EE418456E762}" srcId="{D1929759-0818-4A20-B89B-AAEDC263CDA4}" destId="{C060C1E0-7363-BA4B-9211-A9305DCB3F71}" srcOrd="1" destOrd="0" parTransId="{E3940A5E-6607-7140-B15D-8CF521DF044B}" sibTransId="{988C24C8-7DD6-694A-AFA2-6C3F888B18CE}"/>
    <dgm:cxn modelId="{56C85477-E101-4AE8-89E9-7CB9D3A6F2DF}" srcId="{9DCF31B6-AB49-4CB4-A387-9682BD2A85A1}" destId="{25A87426-2DF2-43F5-8C19-731D00ECF04C}" srcOrd="0" destOrd="0" parTransId="{F8404E6B-4F38-4854-B4C5-5F8241747846}" sibTransId="{B4C0A9DB-0A16-413D-A42E-8CE42FED16AE}"/>
    <dgm:cxn modelId="{605E7877-2142-463F-A30A-1F52630662E3}" srcId="{2791BCED-CE6C-4684-B654-5B53AABD6EF8}" destId="{0F853F4D-0F01-436E-8044-5372E6B32E68}" srcOrd="2" destOrd="0" parTransId="{85727189-19F3-4893-B76A-0C3F92ED1592}" sibTransId="{61EA5139-B795-4600-AC2A-6E39E16D3908}"/>
    <dgm:cxn modelId="{F889A659-A787-4C3E-885B-31049C390419}" type="presOf" srcId="{FA46CBB3-F692-47D8-8991-45023C78B4F9}" destId="{7D660E17-9CF1-4B67-BAE0-BABCCAC5F79D}" srcOrd="1" destOrd="0" presId="urn:microsoft.com/office/officeart/2005/8/layout/cycle4"/>
    <dgm:cxn modelId="{B1F66A7C-4EEF-4C46-8D77-8963A6176F43}" type="presOf" srcId="{0F663374-A977-41FF-B532-EA675DE6476C}" destId="{41F1663F-5AB2-434B-B034-D046E23788E6}" srcOrd="1" destOrd="0" presId="urn:microsoft.com/office/officeart/2005/8/layout/cycle4"/>
    <dgm:cxn modelId="{4202037E-F5EE-4C58-9D39-2E34D2D0F35E}" type="presOf" srcId="{25A87426-2DF2-43F5-8C19-731D00ECF04C}" destId="{C1C90F65-E1CD-4F0C-BE51-C66294668DE4}" srcOrd="1" destOrd="0" presId="urn:microsoft.com/office/officeart/2005/8/layout/cycle4"/>
    <dgm:cxn modelId="{1F187384-BBE6-1B4D-93A9-1629D6FDF354}" type="presOf" srcId="{7548072C-E67D-A244-989D-8CFE521E4E0D}" destId="{5E796C0B-D42F-4DDB-B7E6-7DB3C50E0902}" srcOrd="0" destOrd="3" presId="urn:microsoft.com/office/officeart/2005/8/layout/cycle4"/>
    <dgm:cxn modelId="{39570D89-1D30-954A-99CF-381356B88F07}" type="presOf" srcId="{C060C1E0-7363-BA4B-9211-A9305DCB3F71}" destId="{F7B2AAE6-DBF3-42AF-882F-3AD17625F169}" srcOrd="1" destOrd="1" presId="urn:microsoft.com/office/officeart/2005/8/layout/cycle4"/>
    <dgm:cxn modelId="{EAB7A291-4B02-47A9-A961-D019DAD7F2ED}" type="presOf" srcId="{F73EA1C1-9470-4E9A-893B-B80A2844860B}" destId="{5E796C0B-D42F-4DDB-B7E6-7DB3C50E0902}" srcOrd="0" destOrd="1" presId="urn:microsoft.com/office/officeart/2005/8/layout/cycle4"/>
    <dgm:cxn modelId="{36EC5594-F08B-C641-8E67-CBBE785A3243}" srcId="{0F853F4D-0F01-436E-8044-5372E6B32E68}" destId="{5E455EAB-4574-3749-BDD8-A71E721F6831}" srcOrd="3" destOrd="0" parTransId="{6CDBDE9B-4A76-A944-B4EB-16AFACFE9CB0}" sibTransId="{64343931-21E8-B242-B7F2-EF8B061E7BC0}"/>
    <dgm:cxn modelId="{6A57BA95-2339-D842-8B78-821C5518F48E}" type="presOf" srcId="{5E455EAB-4574-3749-BDD8-A71E721F6831}" destId="{CEB26B4D-F0BF-43D8-B02E-20BD4A1F16D2}" srcOrd="0" destOrd="3" presId="urn:microsoft.com/office/officeart/2005/8/layout/cycle4"/>
    <dgm:cxn modelId="{AA592698-6F79-594F-A6D6-957A0C8CA1C6}" type="presOf" srcId="{4ED6B339-7763-984C-A861-F1D16C3D411C}" destId="{F7B2AAE6-DBF3-42AF-882F-3AD17625F169}" srcOrd="1" destOrd="2" presId="urn:microsoft.com/office/officeart/2005/8/layout/cycle4"/>
    <dgm:cxn modelId="{7FD7F09A-651A-4E2E-9E23-0CEE6AAE0B3F}" srcId="{2791BCED-CE6C-4684-B654-5B53AABD6EF8}" destId="{9DCF31B6-AB49-4CB4-A387-9682BD2A85A1}" srcOrd="0" destOrd="0" parTransId="{00F12F83-19B5-49CA-8AF5-1D30D6D41A8C}" sibTransId="{9908866B-5F49-466D-A989-89A987482453}"/>
    <dgm:cxn modelId="{3DCF669B-D17D-4DA8-9122-9D2B9EFB6E18}" type="presOf" srcId="{0F663374-A977-41FF-B532-EA675DE6476C}" destId="{CEB26B4D-F0BF-43D8-B02E-20BD4A1F16D2}" srcOrd="0" destOrd="0" presId="urn:microsoft.com/office/officeart/2005/8/layout/cycle4"/>
    <dgm:cxn modelId="{EC70E69C-845F-BB4D-95C3-6DCE487D7C22}" type="presOf" srcId="{57A88224-6125-9748-847B-06E8269F6480}" destId="{A8C7AF2E-B458-4129-B437-EC6C4032CD63}" srcOrd="0" destOrd="2" presId="urn:microsoft.com/office/officeart/2005/8/layout/cycle4"/>
    <dgm:cxn modelId="{19C3E79D-906E-1548-B4B4-5345F7BE23E8}" srcId="{9DCF31B6-AB49-4CB4-A387-9682BD2A85A1}" destId="{7548072C-E67D-A244-989D-8CFE521E4E0D}" srcOrd="3" destOrd="0" parTransId="{DD55DB67-A9FD-8241-909A-C1BB8FA87109}" sibTransId="{3DEC3CC8-DAD8-DF40-AE43-E30A0877728C}"/>
    <dgm:cxn modelId="{7CFC62A1-67B3-4505-AFDA-967ADB81E3E1}" type="presOf" srcId="{9DCF31B6-AB49-4CB4-A387-9682BD2A85A1}" destId="{23DE786E-97B4-4F7E-895D-42DBFF28C7D0}" srcOrd="0" destOrd="0" presId="urn:microsoft.com/office/officeart/2005/8/layout/cycle4"/>
    <dgm:cxn modelId="{2DF48EAA-017B-4DCE-9CCE-0309B18E44C8}" type="presOf" srcId="{FA46CBB3-F692-47D8-8991-45023C78B4F9}" destId="{A8C7AF2E-B458-4129-B437-EC6C4032CD63}" srcOrd="0" destOrd="0" presId="urn:microsoft.com/office/officeart/2005/8/layout/cycle4"/>
    <dgm:cxn modelId="{D37E6CC1-562D-4C4C-A225-078DA4F3E6F2}" type="presOf" srcId="{74C5546A-F084-FE4A-BA0D-B6B46B4A747A}" destId="{7D660E17-9CF1-4B67-BAE0-BABCCAC5F79D}" srcOrd="1" destOrd="3" presId="urn:microsoft.com/office/officeart/2005/8/layout/cycle4"/>
    <dgm:cxn modelId="{1B05C0C4-B944-9E45-8B2A-D05C7D563A7E}" type="presOf" srcId="{C060C1E0-7363-BA4B-9211-A9305DCB3F71}" destId="{CC279463-7AC0-4AEC-B436-07802E6F8F39}" srcOrd="0" destOrd="1" presId="urn:microsoft.com/office/officeart/2005/8/layout/cycle4"/>
    <dgm:cxn modelId="{18B8B2CA-0394-C64D-9A72-D62EAAEAAAD7}" type="presOf" srcId="{6E606436-711E-F84F-A967-C02880E7D6E8}" destId="{CC279463-7AC0-4AEC-B436-07802E6F8F39}" srcOrd="0" destOrd="3" presId="urn:microsoft.com/office/officeart/2005/8/layout/cycle4"/>
    <dgm:cxn modelId="{988E02CD-DDA6-4590-9F41-E0A353B37F99}" type="presOf" srcId="{73BF2D4B-8B76-4AB9-A463-395172EF7C07}" destId="{5E796C0B-D42F-4DDB-B7E6-7DB3C50E0902}" srcOrd="0" destOrd="2" presId="urn:microsoft.com/office/officeart/2005/8/layout/cycle4"/>
    <dgm:cxn modelId="{5D6E7CD3-4DAF-4248-A104-D151DE5BBC2E}" type="presOf" srcId="{7548072C-E67D-A244-989D-8CFE521E4E0D}" destId="{C1C90F65-E1CD-4F0C-BE51-C66294668DE4}" srcOrd="1" destOrd="3" presId="urn:microsoft.com/office/officeart/2005/8/layout/cycle4"/>
    <dgm:cxn modelId="{2D423CD6-EDAD-4D55-A06C-B16C8615415F}" type="presOf" srcId="{02439858-F1E7-48D0-A66C-4480C617B995}" destId="{CC279463-7AC0-4AEC-B436-07802E6F8F39}" srcOrd="0" destOrd="0" presId="urn:microsoft.com/office/officeart/2005/8/layout/cycle4"/>
    <dgm:cxn modelId="{292154DE-CC6D-4EE5-9149-230C9CD5F0C7}" srcId="{D1929759-0818-4A20-B89B-AAEDC263CDA4}" destId="{02439858-F1E7-48D0-A66C-4480C617B995}" srcOrd="0" destOrd="0" parTransId="{CF85EEB2-36A2-429D-A912-795B4D32692F}" sibTransId="{7B4CC4AD-C73B-463D-B64C-C65088801D1F}"/>
    <dgm:cxn modelId="{FAD8BCE0-06DB-DB4A-9878-3A42EC24559A}" srcId="{DEFFD4F9-71A8-4262-A327-C662132F9C1B}" destId="{21ED93D6-3493-CC47-8531-24BF77EDDA24}" srcOrd="1" destOrd="0" parTransId="{3FF4B7DF-074F-FC4A-932A-411A1039B33B}" sibTransId="{72613EFB-88AE-A14C-9BBF-B7E68211B5D3}"/>
    <dgm:cxn modelId="{AFCA06E4-58B4-7A45-96AE-A548E84B3FF4}" type="presOf" srcId="{4ED6B339-7763-984C-A861-F1D16C3D411C}" destId="{CC279463-7AC0-4AEC-B436-07802E6F8F39}" srcOrd="0" destOrd="2" presId="urn:microsoft.com/office/officeart/2005/8/layout/cycle4"/>
    <dgm:cxn modelId="{27379AE8-1A9F-48DD-9069-2378DC7AD326}" srcId="{9DCF31B6-AB49-4CB4-A387-9682BD2A85A1}" destId="{73BF2D4B-8B76-4AB9-A463-395172EF7C07}" srcOrd="2" destOrd="0" parTransId="{6EFA4262-7302-4F02-80AC-59BEFB958682}" sibTransId="{673394DB-C8B0-4D99-B515-75FC5CD2254E}"/>
    <dgm:cxn modelId="{8347F1F2-80E0-409E-992B-12BA9208EA11}" type="presOf" srcId="{02439858-F1E7-48D0-A66C-4480C617B995}" destId="{F7B2AAE6-DBF3-42AF-882F-3AD17625F169}" srcOrd="1" destOrd="0" presId="urn:microsoft.com/office/officeart/2005/8/layout/cycle4"/>
    <dgm:cxn modelId="{DA0886F3-E017-E040-8D5E-62AD94DB9AC1}" type="presOf" srcId="{0230E4A8-BBCD-9446-A159-F6FA216029D1}" destId="{41F1663F-5AB2-434B-B034-D046E23788E6}" srcOrd="1" destOrd="4" presId="urn:microsoft.com/office/officeart/2005/8/layout/cycle4"/>
    <dgm:cxn modelId="{EE94EAF6-2993-4C4B-A674-6BE4B69127BE}" srcId="{0F853F4D-0F01-436E-8044-5372E6B32E68}" destId="{0F663374-A977-41FF-B532-EA675DE6476C}" srcOrd="0" destOrd="0" parTransId="{15DFB30C-20C2-4393-B50B-7501B475C234}" sibTransId="{615B1720-F31E-4EE5-81F8-AB6FAAF00AE3}"/>
    <dgm:cxn modelId="{B11361FB-FB96-4545-B542-E3886CE86846}" srcId="{DEFFD4F9-71A8-4262-A327-C662132F9C1B}" destId="{74C5546A-F084-FE4A-BA0D-B6B46B4A747A}" srcOrd="3" destOrd="0" parTransId="{C3B10B7E-8921-D94C-976F-50064ACCE857}" sibTransId="{5EDED8E1-1777-4645-B80A-5F3A38A7FC6A}"/>
    <dgm:cxn modelId="{D2AF7519-4AA8-4C49-B74A-DFED8F9F8A87}" type="presParOf" srcId="{7B1FDD1A-C3C7-4396-A8B5-4AD9204B1EDD}" destId="{30B66680-B152-4E98-B8F0-925E8E0BEAE5}" srcOrd="0" destOrd="0" presId="urn:microsoft.com/office/officeart/2005/8/layout/cycle4"/>
    <dgm:cxn modelId="{50230951-2D6C-450C-A686-CFD761878F34}" type="presParOf" srcId="{30B66680-B152-4E98-B8F0-925E8E0BEAE5}" destId="{08638753-C7E5-401E-9EBB-31B1C3381199}" srcOrd="0" destOrd="0" presId="urn:microsoft.com/office/officeart/2005/8/layout/cycle4"/>
    <dgm:cxn modelId="{36F0E5CB-D86B-40A7-B56C-B4F803BF68EB}" type="presParOf" srcId="{08638753-C7E5-401E-9EBB-31B1C3381199}" destId="{5E796C0B-D42F-4DDB-B7E6-7DB3C50E0902}" srcOrd="0" destOrd="0" presId="urn:microsoft.com/office/officeart/2005/8/layout/cycle4"/>
    <dgm:cxn modelId="{EAC4112D-5098-4497-A5E5-5E1D1E9C61AE}" type="presParOf" srcId="{08638753-C7E5-401E-9EBB-31B1C3381199}" destId="{C1C90F65-E1CD-4F0C-BE51-C66294668DE4}" srcOrd="1" destOrd="0" presId="urn:microsoft.com/office/officeart/2005/8/layout/cycle4"/>
    <dgm:cxn modelId="{E335F3A5-9F04-4CFE-9B4C-BC8AAFD1C626}" type="presParOf" srcId="{30B66680-B152-4E98-B8F0-925E8E0BEAE5}" destId="{C1B98872-0852-418D-991F-EA0F490F4648}" srcOrd="1" destOrd="0" presId="urn:microsoft.com/office/officeart/2005/8/layout/cycle4"/>
    <dgm:cxn modelId="{FF73D416-93BA-4C60-9C87-CB19BC7459A2}" type="presParOf" srcId="{C1B98872-0852-418D-991F-EA0F490F4648}" destId="{A8C7AF2E-B458-4129-B437-EC6C4032CD63}" srcOrd="0" destOrd="0" presId="urn:microsoft.com/office/officeart/2005/8/layout/cycle4"/>
    <dgm:cxn modelId="{FAD3CEBC-35F0-4407-B450-6BC4C24BFE7E}" type="presParOf" srcId="{C1B98872-0852-418D-991F-EA0F490F4648}" destId="{7D660E17-9CF1-4B67-BAE0-BABCCAC5F79D}" srcOrd="1" destOrd="0" presId="urn:microsoft.com/office/officeart/2005/8/layout/cycle4"/>
    <dgm:cxn modelId="{6195AB0C-8966-46F8-A8B7-B88B726B5B67}" type="presParOf" srcId="{30B66680-B152-4E98-B8F0-925E8E0BEAE5}" destId="{020E20B8-6134-404E-8C70-50DC3D9459D1}" srcOrd="2" destOrd="0" presId="urn:microsoft.com/office/officeart/2005/8/layout/cycle4"/>
    <dgm:cxn modelId="{D682BE69-15AF-44A4-BD07-47E023F245CC}" type="presParOf" srcId="{020E20B8-6134-404E-8C70-50DC3D9459D1}" destId="{CEB26B4D-F0BF-43D8-B02E-20BD4A1F16D2}" srcOrd="0" destOrd="0" presId="urn:microsoft.com/office/officeart/2005/8/layout/cycle4"/>
    <dgm:cxn modelId="{7E8D81E8-BA9C-4C40-A97C-A232D8BD4AA5}" type="presParOf" srcId="{020E20B8-6134-404E-8C70-50DC3D9459D1}" destId="{41F1663F-5AB2-434B-B034-D046E23788E6}" srcOrd="1" destOrd="0" presId="urn:microsoft.com/office/officeart/2005/8/layout/cycle4"/>
    <dgm:cxn modelId="{43931E42-2BFF-4EB8-8D6F-EE00AC37E4F2}" type="presParOf" srcId="{30B66680-B152-4E98-B8F0-925E8E0BEAE5}" destId="{2ECF0980-409A-4718-BC26-926502CC9193}" srcOrd="3" destOrd="0" presId="urn:microsoft.com/office/officeart/2005/8/layout/cycle4"/>
    <dgm:cxn modelId="{BDE1B916-1E71-40AD-94C1-427F910EA4E4}" type="presParOf" srcId="{2ECF0980-409A-4718-BC26-926502CC9193}" destId="{CC279463-7AC0-4AEC-B436-07802E6F8F39}" srcOrd="0" destOrd="0" presId="urn:microsoft.com/office/officeart/2005/8/layout/cycle4"/>
    <dgm:cxn modelId="{D230A48E-408B-4217-9341-ED662865FDA7}" type="presParOf" srcId="{2ECF0980-409A-4718-BC26-926502CC9193}" destId="{F7B2AAE6-DBF3-42AF-882F-3AD17625F169}" srcOrd="1" destOrd="0" presId="urn:microsoft.com/office/officeart/2005/8/layout/cycle4"/>
    <dgm:cxn modelId="{BAD0F93B-BBAD-4ED0-9495-7528E3AB4DFA}" type="presParOf" srcId="{30B66680-B152-4E98-B8F0-925E8E0BEAE5}" destId="{9A3BBE49-8730-40D6-B748-4FF88B4B0607}" srcOrd="4" destOrd="0" presId="urn:microsoft.com/office/officeart/2005/8/layout/cycle4"/>
    <dgm:cxn modelId="{7D54B78E-B83E-46B3-A63B-9C12F32D48B7}" type="presParOf" srcId="{7B1FDD1A-C3C7-4396-A8B5-4AD9204B1EDD}" destId="{4B1E625B-D8FB-4033-B1AF-53FDCF6B03AA}" srcOrd="1" destOrd="0" presId="urn:microsoft.com/office/officeart/2005/8/layout/cycle4"/>
    <dgm:cxn modelId="{EC3F6DC3-FF72-44D4-AFC7-EDF00DF64E23}" type="presParOf" srcId="{4B1E625B-D8FB-4033-B1AF-53FDCF6B03AA}" destId="{23DE786E-97B4-4F7E-895D-42DBFF28C7D0}" srcOrd="0" destOrd="0" presId="urn:microsoft.com/office/officeart/2005/8/layout/cycle4"/>
    <dgm:cxn modelId="{39DB01E1-59F6-4176-969D-8283D73DE791}" type="presParOf" srcId="{4B1E625B-D8FB-4033-B1AF-53FDCF6B03AA}" destId="{D60DE326-CF7F-45F7-ADFD-D2B5A589AB28}" srcOrd="1" destOrd="0" presId="urn:microsoft.com/office/officeart/2005/8/layout/cycle4"/>
    <dgm:cxn modelId="{4955462C-FCA4-4D41-A44B-4AF53EE3584E}" type="presParOf" srcId="{4B1E625B-D8FB-4033-B1AF-53FDCF6B03AA}" destId="{C5E319EF-0C47-43DF-8688-411FD0A21335}" srcOrd="2" destOrd="0" presId="urn:microsoft.com/office/officeart/2005/8/layout/cycle4"/>
    <dgm:cxn modelId="{D2DDC55F-14FC-43EC-BF8A-0A6955F596C9}" type="presParOf" srcId="{4B1E625B-D8FB-4033-B1AF-53FDCF6B03AA}" destId="{B88DF4B4-7E89-4CA9-B6EF-3F0AE9DA4D4E}" srcOrd="3" destOrd="0" presId="urn:microsoft.com/office/officeart/2005/8/layout/cycle4"/>
    <dgm:cxn modelId="{2BFA8009-8D43-4920-AD7D-8AB66625F717}" type="presParOf" srcId="{4B1E625B-D8FB-4033-B1AF-53FDCF6B03AA}" destId="{4E301B95-9423-413F-B2C3-9A733BF0B478}" srcOrd="4" destOrd="0" presId="urn:microsoft.com/office/officeart/2005/8/layout/cycle4"/>
    <dgm:cxn modelId="{C4556B24-61D1-416C-A1C6-E46303095485}" type="presParOf" srcId="{7B1FDD1A-C3C7-4396-A8B5-4AD9204B1EDD}" destId="{2D39D40E-5002-497B-9727-2DDB798874BE}" srcOrd="2" destOrd="0" presId="urn:microsoft.com/office/officeart/2005/8/layout/cycle4"/>
    <dgm:cxn modelId="{53814B36-CE3C-4762-A44E-B7BDF6C9F900}" type="presParOf" srcId="{7B1FDD1A-C3C7-4396-A8B5-4AD9204B1EDD}" destId="{6D788C1F-5C83-43B1-9325-86D5D097FCB3}"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9A131-2C69-403B-9112-C626D528AA5D}">
      <dsp:nvSpPr>
        <dsp:cNvPr id="0" name=""/>
        <dsp:cNvSpPr/>
      </dsp:nvSpPr>
      <dsp:spPr>
        <a:xfrm>
          <a:off x="2516886" y="151"/>
          <a:ext cx="1461408" cy="1437469"/>
        </a:xfrm>
        <a:prstGeom prst="ellips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Observation</a:t>
          </a:r>
        </a:p>
      </dsp:txBody>
      <dsp:txXfrm>
        <a:off x="2730904" y="210663"/>
        <a:ext cx="1033372" cy="1016445"/>
      </dsp:txXfrm>
    </dsp:sp>
    <dsp:sp modelId="{D40E4FA1-9AD9-4140-8F81-157CC0CF9CA5}">
      <dsp:nvSpPr>
        <dsp:cNvPr id="0" name=""/>
        <dsp:cNvSpPr/>
      </dsp:nvSpPr>
      <dsp:spPr>
        <a:xfrm rot="2122132">
          <a:off x="3889591" y="1053001"/>
          <a:ext cx="754374" cy="390753"/>
        </a:xfrm>
        <a:prstGeom prst="leftRightArrow">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3900408" y="1097225"/>
        <a:ext cx="637148" cy="234451"/>
      </dsp:txXfrm>
    </dsp:sp>
    <dsp:sp modelId="{3F4182DA-A570-4B79-9B65-C06D2257A2A2}">
      <dsp:nvSpPr>
        <dsp:cNvPr id="0" name=""/>
        <dsp:cNvSpPr/>
      </dsp:nvSpPr>
      <dsp:spPr>
        <a:xfrm>
          <a:off x="4402660" y="1338759"/>
          <a:ext cx="1461408" cy="1437469"/>
        </a:xfrm>
        <a:prstGeom prst="ellipse">
          <a:avLst/>
        </a:prstGeom>
        <a:solidFill>
          <a:srgbClr val="FF00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Empathy</a:t>
          </a:r>
        </a:p>
      </dsp:txBody>
      <dsp:txXfrm>
        <a:off x="4616678" y="1549271"/>
        <a:ext cx="1033372" cy="1016445"/>
      </dsp:txXfrm>
    </dsp:sp>
    <dsp:sp modelId="{50CF8B25-3228-4403-A995-BA8177CF4E7D}">
      <dsp:nvSpPr>
        <dsp:cNvPr id="0" name=""/>
        <dsp:cNvSpPr/>
      </dsp:nvSpPr>
      <dsp:spPr>
        <a:xfrm rot="5399998">
          <a:off x="4877373" y="2897911"/>
          <a:ext cx="609915" cy="390753"/>
        </a:xfrm>
        <a:prstGeom prst="leftRightArrow">
          <a:avLst/>
        </a:prstGeom>
        <a:solidFill>
          <a:srgbClr val="FF006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4935986" y="2917449"/>
        <a:ext cx="492689" cy="234451"/>
      </dsp:txXfrm>
    </dsp:sp>
    <dsp:sp modelId="{5364CA90-A0A4-4A08-AB3C-D408F8DB31CA}">
      <dsp:nvSpPr>
        <dsp:cNvPr id="0" name=""/>
        <dsp:cNvSpPr/>
      </dsp:nvSpPr>
      <dsp:spPr>
        <a:xfrm>
          <a:off x="4402661" y="3378305"/>
          <a:ext cx="1461408" cy="143746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Ideation</a:t>
          </a:r>
        </a:p>
      </dsp:txBody>
      <dsp:txXfrm>
        <a:off x="4616679" y="3588817"/>
        <a:ext cx="1033372" cy="1016445"/>
      </dsp:txXfrm>
    </dsp:sp>
    <dsp:sp modelId="{2DE9DDD0-7728-4134-96A7-FE4A46D9EB2B}">
      <dsp:nvSpPr>
        <dsp:cNvPr id="0" name=""/>
        <dsp:cNvSpPr/>
      </dsp:nvSpPr>
      <dsp:spPr>
        <a:xfrm rot="9165827">
          <a:off x="3968838" y="4672663"/>
          <a:ext cx="723841" cy="390753"/>
        </a:xfrm>
        <a:prstGeom prst="leftRightArrow">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rot="10800000">
        <a:off x="4079565" y="4723989"/>
        <a:ext cx="606615" cy="234451"/>
      </dsp:txXfrm>
    </dsp:sp>
    <dsp:sp modelId="{B02BDA24-8636-4DF5-9B11-15266F5FD106}">
      <dsp:nvSpPr>
        <dsp:cNvPr id="0" name=""/>
        <dsp:cNvSpPr/>
      </dsp:nvSpPr>
      <dsp:spPr>
        <a:xfrm>
          <a:off x="2516875" y="4348975"/>
          <a:ext cx="1461408" cy="143746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Product </a:t>
          </a:r>
          <a:r>
            <a:rPr lang="en-IN" sz="1300" kern="1200" dirty="0"/>
            <a:t>Development</a:t>
          </a:r>
        </a:p>
      </dsp:txBody>
      <dsp:txXfrm>
        <a:off x="2730893" y="4559487"/>
        <a:ext cx="1033372" cy="1016445"/>
      </dsp:txXfrm>
    </dsp:sp>
    <dsp:sp modelId="{0A2AB4AA-76F6-4C31-9CBA-A0C33788B566}">
      <dsp:nvSpPr>
        <dsp:cNvPr id="0" name=""/>
        <dsp:cNvSpPr/>
      </dsp:nvSpPr>
      <dsp:spPr>
        <a:xfrm rot="12364286">
          <a:off x="1757895" y="4592540"/>
          <a:ext cx="738086" cy="390753"/>
        </a:xfrm>
        <a:prstGeom prst="leftRightArrow">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rot="10800000">
        <a:off x="1869157" y="4696451"/>
        <a:ext cx="620860" cy="234451"/>
      </dsp:txXfrm>
    </dsp:sp>
    <dsp:sp modelId="{736CA0B3-110E-4CEB-B061-92E85CF377FE}">
      <dsp:nvSpPr>
        <dsp:cNvPr id="0" name=""/>
        <dsp:cNvSpPr/>
      </dsp:nvSpPr>
      <dsp:spPr>
        <a:xfrm>
          <a:off x="532971" y="3378297"/>
          <a:ext cx="1461408" cy="143746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Prototype</a:t>
          </a:r>
        </a:p>
      </dsp:txBody>
      <dsp:txXfrm>
        <a:off x="746989" y="3588809"/>
        <a:ext cx="1033372" cy="1016445"/>
      </dsp:txXfrm>
    </dsp:sp>
    <dsp:sp modelId="{A43CEBCC-89CC-4D72-A270-C0EFC8131503}">
      <dsp:nvSpPr>
        <dsp:cNvPr id="0" name=""/>
        <dsp:cNvSpPr/>
      </dsp:nvSpPr>
      <dsp:spPr>
        <a:xfrm rot="16212490">
          <a:off x="843990" y="2845359"/>
          <a:ext cx="654008" cy="362571"/>
        </a:xfrm>
        <a:prstGeom prst="leftRightArrow">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898178" y="2972258"/>
        <a:ext cx="545237" cy="217543"/>
      </dsp:txXfrm>
    </dsp:sp>
    <dsp:sp modelId="{4416CA0A-C2B6-422D-BD55-2A03FBF59E6B}">
      <dsp:nvSpPr>
        <dsp:cNvPr id="0" name=""/>
        <dsp:cNvSpPr/>
      </dsp:nvSpPr>
      <dsp:spPr>
        <a:xfrm>
          <a:off x="548292" y="1278576"/>
          <a:ext cx="1446080" cy="142238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Test</a:t>
          </a:r>
        </a:p>
      </dsp:txBody>
      <dsp:txXfrm>
        <a:off x="760066" y="1486880"/>
        <a:ext cx="1022532" cy="1005778"/>
      </dsp:txXfrm>
    </dsp:sp>
    <dsp:sp modelId="{9369EE6A-EC92-450B-8344-6AB495E1F780}">
      <dsp:nvSpPr>
        <dsp:cNvPr id="0" name=""/>
        <dsp:cNvSpPr/>
      </dsp:nvSpPr>
      <dsp:spPr>
        <a:xfrm rot="19635355">
          <a:off x="1803564" y="1012550"/>
          <a:ext cx="771525" cy="390753"/>
        </a:xfrm>
        <a:prstGeom prst="leftRightArrow">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1812878" y="1122404"/>
        <a:ext cx="654299" cy="2344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26B4D-F0BF-43D8-B02E-20BD4A1F16D2}">
      <dsp:nvSpPr>
        <dsp:cNvPr id="0" name=""/>
        <dsp:cNvSpPr/>
      </dsp:nvSpPr>
      <dsp:spPr>
        <a:xfrm>
          <a:off x="5393680" y="3991750"/>
          <a:ext cx="2899889" cy="1878471"/>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1" indent="0" algn="l" defTabSz="577850">
            <a:lnSpc>
              <a:spcPct val="90000"/>
            </a:lnSpc>
            <a:spcBef>
              <a:spcPct val="0"/>
            </a:spcBef>
            <a:spcAft>
              <a:spcPct val="15000"/>
            </a:spcAft>
            <a:buChar char="•"/>
          </a:pPr>
          <a:r>
            <a:rPr lang="en-US" sz="1300" kern="1200" dirty="0"/>
            <a:t>Identify Gaps from Market</a:t>
          </a:r>
        </a:p>
        <a:p>
          <a:pPr marL="0" lvl="1" indent="0" algn="l" defTabSz="577850">
            <a:lnSpc>
              <a:spcPct val="90000"/>
            </a:lnSpc>
            <a:spcBef>
              <a:spcPct val="0"/>
            </a:spcBef>
            <a:spcAft>
              <a:spcPct val="15000"/>
            </a:spcAft>
            <a:buChar char="•"/>
          </a:pPr>
          <a:r>
            <a:rPr lang="en-US" sz="1300" kern="1200" dirty="0"/>
            <a:t>Few Competitions in your domain</a:t>
          </a:r>
        </a:p>
        <a:p>
          <a:pPr marL="0" lvl="1" indent="0" algn="l" defTabSz="577850">
            <a:lnSpc>
              <a:spcPct val="90000"/>
            </a:lnSpc>
            <a:spcBef>
              <a:spcPct val="0"/>
            </a:spcBef>
            <a:spcAft>
              <a:spcPct val="15000"/>
            </a:spcAft>
            <a:buChar char="•"/>
          </a:pPr>
          <a:r>
            <a:rPr lang="en-US" sz="1300" kern="1200" dirty="0"/>
            <a:t>Emerging needs for your solution</a:t>
          </a:r>
        </a:p>
        <a:p>
          <a:pPr marL="0" lvl="1" indent="0" algn="l" defTabSz="577850">
            <a:lnSpc>
              <a:spcPct val="90000"/>
            </a:lnSpc>
            <a:spcBef>
              <a:spcPct val="0"/>
            </a:spcBef>
            <a:spcAft>
              <a:spcPct val="15000"/>
            </a:spcAft>
            <a:buChar char="•"/>
          </a:pPr>
          <a:r>
            <a:rPr lang="en-US" sz="1300" kern="1200" dirty="0"/>
            <a:t>Press/Media coverage</a:t>
          </a:r>
        </a:p>
        <a:p>
          <a:pPr marL="0" lvl="1" indent="0" algn="l" defTabSz="533400">
            <a:lnSpc>
              <a:spcPct val="90000"/>
            </a:lnSpc>
            <a:spcBef>
              <a:spcPct val="0"/>
            </a:spcBef>
            <a:spcAft>
              <a:spcPct val="15000"/>
            </a:spcAft>
            <a:buChar char="•"/>
          </a:pPr>
          <a:endParaRPr lang="en-US" sz="1200" kern="1200" dirty="0"/>
        </a:p>
      </dsp:txBody>
      <dsp:txXfrm>
        <a:off x="6304911" y="4502632"/>
        <a:ext cx="1947394" cy="1326325"/>
      </dsp:txXfrm>
    </dsp:sp>
    <dsp:sp modelId="{CC279463-7AC0-4AEC-B436-07802E6F8F39}">
      <dsp:nvSpPr>
        <dsp:cNvPr id="0" name=""/>
        <dsp:cNvSpPr/>
      </dsp:nvSpPr>
      <dsp:spPr>
        <a:xfrm>
          <a:off x="662281" y="3991750"/>
          <a:ext cx="2899889" cy="1878471"/>
        </a:xfrm>
        <a:prstGeom prst="roundRect">
          <a:avLst>
            <a:gd name="adj" fmla="val 10000"/>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No strong entry barrier</a:t>
          </a:r>
        </a:p>
        <a:p>
          <a:pPr marL="114300" lvl="1" indent="-114300" algn="l" defTabSz="533400">
            <a:lnSpc>
              <a:spcPct val="90000"/>
            </a:lnSpc>
            <a:spcBef>
              <a:spcPct val="0"/>
            </a:spcBef>
            <a:spcAft>
              <a:spcPct val="15000"/>
            </a:spcAft>
            <a:buChar char="•"/>
          </a:pPr>
          <a:r>
            <a:rPr lang="en-US" sz="1200" kern="1200" dirty="0"/>
            <a:t>Changing Regulatory environment</a:t>
          </a:r>
        </a:p>
        <a:p>
          <a:pPr marL="114300" lvl="1" indent="-114300" algn="l" defTabSz="533400">
            <a:lnSpc>
              <a:spcPct val="90000"/>
            </a:lnSpc>
            <a:spcBef>
              <a:spcPct val="0"/>
            </a:spcBef>
            <a:spcAft>
              <a:spcPct val="15000"/>
            </a:spcAft>
            <a:buChar char="•"/>
          </a:pPr>
          <a:r>
            <a:rPr lang="en-US" sz="1200" kern="1200" dirty="0"/>
            <a:t>Negative feedback/review, press/media coverage</a:t>
          </a:r>
        </a:p>
        <a:p>
          <a:pPr marL="114300" lvl="1" indent="-114300" algn="l" defTabSz="533400">
            <a:lnSpc>
              <a:spcPct val="90000"/>
            </a:lnSpc>
            <a:spcBef>
              <a:spcPct val="0"/>
            </a:spcBef>
            <a:spcAft>
              <a:spcPct val="15000"/>
            </a:spcAft>
            <a:buChar char="•"/>
          </a:pPr>
          <a:r>
            <a:rPr lang="en-US" sz="1200" kern="1200" dirty="0"/>
            <a:t>Changing Customer interest in your solution</a:t>
          </a:r>
        </a:p>
      </dsp:txBody>
      <dsp:txXfrm>
        <a:off x="703545" y="4502632"/>
        <a:ext cx="1947394" cy="1326325"/>
      </dsp:txXfrm>
    </dsp:sp>
    <dsp:sp modelId="{A8C7AF2E-B458-4129-B437-EC6C4032CD63}">
      <dsp:nvSpPr>
        <dsp:cNvPr id="0" name=""/>
        <dsp:cNvSpPr/>
      </dsp:nvSpPr>
      <dsp:spPr>
        <a:xfrm>
          <a:off x="5393680" y="0"/>
          <a:ext cx="2899889" cy="187847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1" indent="0" algn="l" defTabSz="622300">
            <a:lnSpc>
              <a:spcPct val="90000"/>
            </a:lnSpc>
            <a:spcBef>
              <a:spcPct val="0"/>
            </a:spcBef>
            <a:spcAft>
              <a:spcPct val="15000"/>
            </a:spcAft>
            <a:buChar char="•"/>
          </a:pPr>
          <a:r>
            <a:rPr lang="en-US" sz="1400" kern="1200" dirty="0"/>
            <a:t>Things your company lacks</a:t>
          </a:r>
        </a:p>
        <a:p>
          <a:pPr marL="0" lvl="1" indent="0" algn="l" defTabSz="622300">
            <a:lnSpc>
              <a:spcPct val="90000"/>
            </a:lnSpc>
            <a:spcBef>
              <a:spcPct val="0"/>
            </a:spcBef>
            <a:spcAft>
              <a:spcPct val="15000"/>
            </a:spcAft>
            <a:buChar char="•"/>
          </a:pPr>
          <a:r>
            <a:rPr lang="en-US" sz="1400" kern="1200" dirty="0"/>
            <a:t>Things your competitor do better than you</a:t>
          </a:r>
        </a:p>
        <a:p>
          <a:pPr marL="0" lvl="1" indent="0" algn="l" defTabSz="622300">
            <a:lnSpc>
              <a:spcPct val="90000"/>
            </a:lnSpc>
            <a:spcBef>
              <a:spcPct val="0"/>
            </a:spcBef>
            <a:spcAft>
              <a:spcPct val="15000"/>
            </a:spcAft>
            <a:buChar char="•"/>
          </a:pPr>
          <a:r>
            <a:rPr lang="en-US" sz="1400" kern="1200" dirty="0"/>
            <a:t>Resource Limitation</a:t>
          </a:r>
        </a:p>
        <a:p>
          <a:pPr marL="0" lvl="1" indent="0" algn="l" defTabSz="622300">
            <a:lnSpc>
              <a:spcPct val="90000"/>
            </a:lnSpc>
            <a:spcBef>
              <a:spcPct val="0"/>
            </a:spcBef>
            <a:spcAft>
              <a:spcPct val="15000"/>
            </a:spcAft>
            <a:buChar char="•"/>
          </a:pPr>
          <a:r>
            <a:rPr lang="en-US" sz="1400" kern="1200" dirty="0"/>
            <a:t>Unclear USP</a:t>
          </a:r>
        </a:p>
      </dsp:txBody>
      <dsp:txXfrm>
        <a:off x="6304911" y="41264"/>
        <a:ext cx="1947394" cy="1326325"/>
      </dsp:txXfrm>
    </dsp:sp>
    <dsp:sp modelId="{5E796C0B-D42F-4DDB-B7E6-7DB3C50E0902}">
      <dsp:nvSpPr>
        <dsp:cNvPr id="0" name=""/>
        <dsp:cNvSpPr/>
      </dsp:nvSpPr>
      <dsp:spPr>
        <a:xfrm>
          <a:off x="662281" y="0"/>
          <a:ext cx="2899889" cy="1878471"/>
        </a:xfrm>
        <a:prstGeom prst="roundRect">
          <a:avLst>
            <a:gd name="adj" fmla="val 10000"/>
          </a:avLst>
        </a:prstGeom>
        <a:noFill/>
        <a:ln w="25400" cap="flat" cmpd="sng" algn="ctr">
          <a:solidFill>
            <a:schemeClr val="accent5"/>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Things that your company do well</a:t>
          </a:r>
        </a:p>
        <a:p>
          <a:pPr marL="171450" lvl="1" indent="-171450" algn="l" defTabSz="711200">
            <a:lnSpc>
              <a:spcPct val="90000"/>
            </a:lnSpc>
            <a:spcBef>
              <a:spcPct val="0"/>
            </a:spcBef>
            <a:spcAft>
              <a:spcPct val="15000"/>
            </a:spcAft>
            <a:buChar char="•"/>
          </a:pPr>
          <a:r>
            <a:rPr lang="en-US" sz="1600" kern="1200" dirty="0"/>
            <a:t>Differentiation Qualities</a:t>
          </a:r>
        </a:p>
        <a:p>
          <a:pPr marL="171450" lvl="1" indent="-171450" algn="l" defTabSz="711200">
            <a:lnSpc>
              <a:spcPct val="90000"/>
            </a:lnSpc>
            <a:spcBef>
              <a:spcPct val="0"/>
            </a:spcBef>
            <a:spcAft>
              <a:spcPct val="15000"/>
            </a:spcAft>
            <a:buChar char="•"/>
          </a:pPr>
          <a:r>
            <a:rPr lang="en-US" sz="1600" kern="1200" dirty="0"/>
            <a:t>Internal Resources</a:t>
          </a:r>
        </a:p>
        <a:p>
          <a:pPr marL="171450" lvl="1" indent="-171450" algn="l" defTabSz="711200">
            <a:lnSpc>
              <a:spcPct val="90000"/>
            </a:lnSpc>
            <a:spcBef>
              <a:spcPct val="0"/>
            </a:spcBef>
            <a:spcAft>
              <a:spcPct val="15000"/>
            </a:spcAft>
            <a:buChar char="•"/>
          </a:pPr>
          <a:r>
            <a:rPr lang="en-US" sz="1600" kern="1200" dirty="0"/>
            <a:t>Tangible assets</a:t>
          </a:r>
        </a:p>
      </dsp:txBody>
      <dsp:txXfrm>
        <a:off x="703545" y="41264"/>
        <a:ext cx="1947394" cy="1326325"/>
      </dsp:txXfrm>
    </dsp:sp>
    <dsp:sp modelId="{23DE786E-97B4-4F7E-895D-42DBFF28C7D0}">
      <dsp:nvSpPr>
        <dsp:cNvPr id="0" name=""/>
        <dsp:cNvSpPr/>
      </dsp:nvSpPr>
      <dsp:spPr>
        <a:xfrm>
          <a:off x="2385384" y="862853"/>
          <a:ext cx="2034893" cy="2034893"/>
        </a:xfrm>
        <a:prstGeom prst="pieWedge">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Strength</a:t>
          </a:r>
        </a:p>
      </dsp:txBody>
      <dsp:txXfrm>
        <a:off x="2981390" y="1458859"/>
        <a:ext cx="1438887" cy="1438887"/>
      </dsp:txXfrm>
    </dsp:sp>
    <dsp:sp modelId="{D60DE326-CF7F-45F7-ADFD-D2B5A589AB28}">
      <dsp:nvSpPr>
        <dsp:cNvPr id="0" name=""/>
        <dsp:cNvSpPr/>
      </dsp:nvSpPr>
      <dsp:spPr>
        <a:xfrm rot="5400000">
          <a:off x="4525507" y="862853"/>
          <a:ext cx="2034893" cy="2034893"/>
        </a:xfrm>
        <a:prstGeom prst="pieWedg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Weakness</a:t>
          </a:r>
        </a:p>
      </dsp:txBody>
      <dsp:txXfrm rot="-5400000">
        <a:off x="4525507" y="1458859"/>
        <a:ext cx="1438887" cy="1438887"/>
      </dsp:txXfrm>
    </dsp:sp>
    <dsp:sp modelId="{C5E319EF-0C47-43DF-8688-411FD0A21335}">
      <dsp:nvSpPr>
        <dsp:cNvPr id="0" name=""/>
        <dsp:cNvSpPr/>
      </dsp:nvSpPr>
      <dsp:spPr>
        <a:xfrm rot="10800000">
          <a:off x="4525456" y="3013194"/>
          <a:ext cx="2034893" cy="2034893"/>
        </a:xfrm>
        <a:prstGeom prst="pieWedg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Opportunity</a:t>
          </a:r>
        </a:p>
      </dsp:txBody>
      <dsp:txXfrm rot="10800000">
        <a:off x="4525456" y="3013194"/>
        <a:ext cx="1438887" cy="1438887"/>
      </dsp:txXfrm>
    </dsp:sp>
    <dsp:sp modelId="{B88DF4B4-7E89-4CA9-B6EF-3F0AE9DA4D4E}">
      <dsp:nvSpPr>
        <dsp:cNvPr id="0" name=""/>
        <dsp:cNvSpPr/>
      </dsp:nvSpPr>
      <dsp:spPr>
        <a:xfrm rot="16200000">
          <a:off x="2385334" y="3013194"/>
          <a:ext cx="2034893" cy="2034893"/>
        </a:xfrm>
        <a:prstGeom prst="pieWedg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Threat</a:t>
          </a:r>
        </a:p>
      </dsp:txBody>
      <dsp:txXfrm rot="5400000">
        <a:off x="2981340" y="3013194"/>
        <a:ext cx="1438887" cy="1438887"/>
      </dsp:txXfrm>
    </dsp:sp>
    <dsp:sp modelId="{2D39D40E-5002-497B-9727-2DDB798874BE}">
      <dsp:nvSpPr>
        <dsp:cNvPr id="0" name=""/>
        <dsp:cNvSpPr/>
      </dsp:nvSpPr>
      <dsp:spPr>
        <a:xfrm>
          <a:off x="4039126" y="2406791"/>
          <a:ext cx="877598" cy="763128"/>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88C1F-5C83-43B1-9325-86D5D097FCB3}">
      <dsp:nvSpPr>
        <dsp:cNvPr id="0" name=""/>
        <dsp:cNvSpPr/>
      </dsp:nvSpPr>
      <dsp:spPr>
        <a:xfrm rot="10800000">
          <a:off x="4039126" y="2700302"/>
          <a:ext cx="877598" cy="763128"/>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E1E61E-DF33-E440-A984-7BB00820B4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1BD570-B225-7346-8126-D76163D34C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38CA9F-4061-6342-B889-407E2C6089BF}" type="datetimeFigureOut">
              <a:rPr lang="en-US" smtClean="0"/>
              <a:t>10/30/2021</a:t>
            </a:fld>
            <a:endParaRPr lang="en-US"/>
          </a:p>
        </p:txBody>
      </p:sp>
      <p:sp>
        <p:nvSpPr>
          <p:cNvPr id="4" name="Footer Placeholder 3">
            <a:extLst>
              <a:ext uri="{FF2B5EF4-FFF2-40B4-BE49-F238E27FC236}">
                <a16:creationId xmlns:a16="http://schemas.microsoft.com/office/drawing/2014/main" id="{13A02AE3-6754-A744-A9C9-43A917C004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72DF9E0-4E71-424E-95C8-9E1B99D9CF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60D125-74FB-6C46-BEDA-E6FFF45BC810}" type="slidenum">
              <a:rPr lang="en-US" smtClean="0"/>
              <a:t>‹#›</a:t>
            </a:fld>
            <a:endParaRPr lang="en-US"/>
          </a:p>
        </p:txBody>
      </p:sp>
    </p:spTree>
    <p:extLst>
      <p:ext uri="{BB962C8B-B14F-4D97-AF65-F5344CB8AC3E}">
        <p14:creationId xmlns:p14="http://schemas.microsoft.com/office/powerpoint/2010/main" val="23749690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32692F-2554-40B8-9CD5-80DDE1B4B052}" type="datetimeFigureOut">
              <a:rPr lang="en-US" smtClean="0"/>
              <a:pPr/>
              <a:t>10/30/2021</a:t>
            </a:fld>
            <a:endParaRPr lang="en-US"/>
          </a:p>
        </p:txBody>
      </p:sp>
      <p:sp>
        <p:nvSpPr>
          <p:cNvPr id="4" name="Slide Image Placeholder 3"/>
          <p:cNvSpPr>
            <a:spLocks noGrp="1" noRot="1" noChangeAspect="1"/>
          </p:cNvSpPr>
          <p:nvPr>
            <p:ph type="sldImg" idx="2"/>
          </p:nvPr>
        </p:nvSpPr>
        <p:spPr>
          <a:xfrm>
            <a:off x="342900" y="685800"/>
            <a:ext cx="61722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DE1BE1-7A02-48CD-8A5D-D545851AD6B1}" type="slidenum">
              <a:rPr lang="en-US" smtClean="0"/>
              <a:pPr/>
              <a:t>‹#›</a:t>
            </a:fld>
            <a:endParaRPr lang="en-US"/>
          </a:p>
        </p:txBody>
      </p:sp>
    </p:spTree>
    <p:extLst>
      <p:ext uri="{BB962C8B-B14F-4D97-AF65-F5344CB8AC3E}">
        <p14:creationId xmlns:p14="http://schemas.microsoft.com/office/powerpoint/2010/main" val="4118607828"/>
      </p:ext>
    </p:extLst>
  </p:cSld>
  <p:clrMap bg1="lt1" tx1="dk1" bg2="lt2" tx2="dk2" accent1="accent1" accent2="accent2" accent3="accent3" accent4="accent4" accent5="accent5" accent6="accent6" hlink="hlink" folHlink="folHlink"/>
  <p:hf hdr="0" ftr="0" dt="0"/>
  <p:notesStyle>
    <a:lvl1pPr marL="0" algn="l" defTabSz="913990" rtl="0" eaLnBrk="1" latinLnBrk="0" hangingPunct="1">
      <a:defRPr sz="1200" kern="1200">
        <a:solidFill>
          <a:schemeClr val="tx1"/>
        </a:solidFill>
        <a:latin typeface="+mn-lt"/>
        <a:ea typeface="+mn-ea"/>
        <a:cs typeface="+mn-cs"/>
      </a:defRPr>
    </a:lvl1pPr>
    <a:lvl2pPr marL="456994" algn="l" defTabSz="913990" rtl="0" eaLnBrk="1" latinLnBrk="0" hangingPunct="1">
      <a:defRPr sz="1200" kern="1200">
        <a:solidFill>
          <a:schemeClr val="tx1"/>
        </a:solidFill>
        <a:latin typeface="+mn-lt"/>
        <a:ea typeface="+mn-ea"/>
        <a:cs typeface="+mn-cs"/>
      </a:defRPr>
    </a:lvl2pPr>
    <a:lvl3pPr marL="913990" algn="l" defTabSz="913990" rtl="0" eaLnBrk="1" latinLnBrk="0" hangingPunct="1">
      <a:defRPr sz="1200" kern="1200">
        <a:solidFill>
          <a:schemeClr val="tx1"/>
        </a:solidFill>
        <a:latin typeface="+mn-lt"/>
        <a:ea typeface="+mn-ea"/>
        <a:cs typeface="+mn-cs"/>
      </a:defRPr>
    </a:lvl3pPr>
    <a:lvl4pPr marL="1370986" algn="l" defTabSz="913990" rtl="0" eaLnBrk="1" latinLnBrk="0" hangingPunct="1">
      <a:defRPr sz="1200" kern="1200">
        <a:solidFill>
          <a:schemeClr val="tx1"/>
        </a:solidFill>
        <a:latin typeface="+mn-lt"/>
        <a:ea typeface="+mn-ea"/>
        <a:cs typeface="+mn-cs"/>
      </a:defRPr>
    </a:lvl4pPr>
    <a:lvl5pPr marL="1827981" algn="l" defTabSz="913990" rtl="0" eaLnBrk="1" latinLnBrk="0" hangingPunct="1">
      <a:defRPr sz="1200" kern="1200">
        <a:solidFill>
          <a:schemeClr val="tx1"/>
        </a:solidFill>
        <a:latin typeface="+mn-lt"/>
        <a:ea typeface="+mn-ea"/>
        <a:cs typeface="+mn-cs"/>
      </a:defRPr>
    </a:lvl5pPr>
    <a:lvl6pPr marL="2284975" algn="l" defTabSz="913990" rtl="0" eaLnBrk="1" latinLnBrk="0" hangingPunct="1">
      <a:defRPr sz="1200" kern="1200">
        <a:solidFill>
          <a:schemeClr val="tx1"/>
        </a:solidFill>
        <a:latin typeface="+mn-lt"/>
        <a:ea typeface="+mn-ea"/>
        <a:cs typeface="+mn-cs"/>
      </a:defRPr>
    </a:lvl6pPr>
    <a:lvl7pPr marL="2741971" algn="l" defTabSz="913990" rtl="0" eaLnBrk="1" latinLnBrk="0" hangingPunct="1">
      <a:defRPr sz="1200" kern="1200">
        <a:solidFill>
          <a:schemeClr val="tx1"/>
        </a:solidFill>
        <a:latin typeface="+mn-lt"/>
        <a:ea typeface="+mn-ea"/>
        <a:cs typeface="+mn-cs"/>
      </a:defRPr>
    </a:lvl7pPr>
    <a:lvl8pPr marL="3198967" algn="l" defTabSz="913990" rtl="0" eaLnBrk="1" latinLnBrk="0" hangingPunct="1">
      <a:defRPr sz="1200" kern="1200">
        <a:solidFill>
          <a:schemeClr val="tx1"/>
        </a:solidFill>
        <a:latin typeface="+mn-lt"/>
        <a:ea typeface="+mn-ea"/>
        <a:cs typeface="+mn-cs"/>
      </a:defRPr>
    </a:lvl8pPr>
    <a:lvl9pPr marL="3655962" algn="l" defTabSz="91399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DE1BE1-7A02-48CD-8A5D-D545851AD6B1}"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chemeClr val="bg2">
                    <a:lumMod val="25000"/>
                  </a:schemeClr>
                </a:solidFill>
                <a:latin typeface="Century Gothic" panose="020B0502020202020204" pitchFamily="34" charset="0"/>
              </a:rPr>
              <a:t>It gives a bird’s eye view of the whole environment from many different angles that one wants to check and keep a track of while contemplating a certain idea/plan.</a:t>
            </a:r>
            <a:endParaRPr lang="en-US" dirty="0">
              <a:solidFill>
                <a:schemeClr val="bg2">
                  <a:lumMod val="25000"/>
                </a:schemeClr>
              </a:solidFill>
              <a:latin typeface="Century Gothic" panose="020B0502020202020204" pitchFamily="34" charset="0"/>
            </a:endParaRPr>
          </a:p>
          <a:p>
            <a:endParaRPr lang="en-US" dirty="0"/>
          </a:p>
        </p:txBody>
      </p:sp>
      <p:sp>
        <p:nvSpPr>
          <p:cNvPr id="4" name="Slide Number Placeholder 3"/>
          <p:cNvSpPr>
            <a:spLocks noGrp="1"/>
          </p:cNvSpPr>
          <p:nvPr>
            <p:ph type="sldNum" sz="quarter" idx="5"/>
          </p:nvPr>
        </p:nvSpPr>
        <p:spPr/>
        <p:txBody>
          <a:bodyPr/>
          <a:lstStyle/>
          <a:p>
            <a:fld id="{4A24C75C-9797-4ED2-ABA6-669F4CD4BF10}" type="slidenum">
              <a:rPr lang="en-US" smtClean="0"/>
              <a:pPr/>
              <a:t>42</a:t>
            </a:fld>
            <a:endParaRPr lang="en-US"/>
          </a:p>
        </p:txBody>
      </p:sp>
    </p:spTree>
    <p:extLst>
      <p:ext uri="{BB962C8B-B14F-4D97-AF65-F5344CB8AC3E}">
        <p14:creationId xmlns:p14="http://schemas.microsoft.com/office/powerpoint/2010/main" val="132250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4C75C-9797-4ED2-ABA6-669F4CD4BF10}" type="slidenum">
              <a:rPr lang="en-US" smtClean="0"/>
              <a:pPr/>
              <a:t>67</a:t>
            </a:fld>
            <a:endParaRPr lang="en-US"/>
          </a:p>
        </p:txBody>
      </p:sp>
    </p:spTree>
    <p:extLst>
      <p:ext uri="{BB962C8B-B14F-4D97-AF65-F5344CB8AC3E}">
        <p14:creationId xmlns:p14="http://schemas.microsoft.com/office/powerpoint/2010/main" val="333182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4C75C-9797-4ED2-ABA6-669F4CD4BF10}" type="slidenum">
              <a:rPr lang="en-US" smtClean="0"/>
              <a:pPr/>
              <a:t>68</a:t>
            </a:fld>
            <a:endParaRPr lang="en-US"/>
          </a:p>
        </p:txBody>
      </p:sp>
    </p:spTree>
    <p:extLst>
      <p:ext uri="{BB962C8B-B14F-4D97-AF65-F5344CB8AC3E}">
        <p14:creationId xmlns:p14="http://schemas.microsoft.com/office/powerpoint/2010/main" val="2065039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25830" y="2130436"/>
            <a:ext cx="10492740" cy="1470025"/>
          </a:xfrm>
        </p:spPr>
        <p:txBody>
          <a:bodyPr/>
          <a:lstStyle/>
          <a:p>
            <a:r>
              <a:rPr lang="en-US"/>
              <a:t>Click to edit Master title style</a:t>
            </a:r>
          </a:p>
        </p:txBody>
      </p:sp>
      <p:sp>
        <p:nvSpPr>
          <p:cNvPr id="3" name="Subtitle 2"/>
          <p:cNvSpPr>
            <a:spLocks noGrp="1"/>
          </p:cNvSpPr>
          <p:nvPr>
            <p:ph type="subTitle" idx="1"/>
          </p:nvPr>
        </p:nvSpPr>
        <p:spPr>
          <a:xfrm>
            <a:off x="1851660" y="3886200"/>
            <a:ext cx="8641080" cy="1752600"/>
          </a:xfrm>
        </p:spPr>
        <p:txBody>
          <a:bodyPr/>
          <a:lstStyle>
            <a:lvl1pPr marL="0" indent="0" algn="ctr">
              <a:buNone/>
              <a:defRPr>
                <a:solidFill>
                  <a:schemeClr val="tx1">
                    <a:tint val="75000"/>
                  </a:schemeClr>
                </a:solidFill>
              </a:defRPr>
            </a:lvl1pPr>
            <a:lvl2pPr marL="456994" indent="0" algn="ctr">
              <a:buNone/>
              <a:defRPr>
                <a:solidFill>
                  <a:schemeClr val="tx1">
                    <a:tint val="75000"/>
                  </a:schemeClr>
                </a:solidFill>
              </a:defRPr>
            </a:lvl2pPr>
            <a:lvl3pPr marL="913990" indent="0" algn="ctr">
              <a:buNone/>
              <a:defRPr>
                <a:solidFill>
                  <a:schemeClr val="tx1">
                    <a:tint val="75000"/>
                  </a:schemeClr>
                </a:solidFill>
              </a:defRPr>
            </a:lvl3pPr>
            <a:lvl4pPr marL="1370986" indent="0" algn="ctr">
              <a:buNone/>
              <a:defRPr>
                <a:solidFill>
                  <a:schemeClr val="tx1">
                    <a:tint val="75000"/>
                  </a:schemeClr>
                </a:solidFill>
              </a:defRPr>
            </a:lvl4pPr>
            <a:lvl5pPr marL="1827981" indent="0" algn="ctr">
              <a:buNone/>
              <a:defRPr>
                <a:solidFill>
                  <a:schemeClr val="tx1">
                    <a:tint val="75000"/>
                  </a:schemeClr>
                </a:solidFill>
              </a:defRPr>
            </a:lvl5pPr>
            <a:lvl6pPr marL="2284975" indent="0" algn="ctr">
              <a:buNone/>
              <a:defRPr>
                <a:solidFill>
                  <a:schemeClr val="tx1">
                    <a:tint val="75000"/>
                  </a:schemeClr>
                </a:solidFill>
              </a:defRPr>
            </a:lvl6pPr>
            <a:lvl7pPr marL="2741971" indent="0" algn="ctr">
              <a:buNone/>
              <a:defRPr>
                <a:solidFill>
                  <a:schemeClr val="tx1">
                    <a:tint val="75000"/>
                  </a:schemeClr>
                </a:solidFill>
              </a:defRPr>
            </a:lvl7pPr>
            <a:lvl8pPr marL="3198967" indent="0" algn="ctr">
              <a:buNone/>
              <a:defRPr>
                <a:solidFill>
                  <a:schemeClr val="tx1">
                    <a:tint val="75000"/>
                  </a:schemeClr>
                </a:solidFill>
              </a:defRPr>
            </a:lvl8pPr>
            <a:lvl9pPr marL="36559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F99238-E97B-F44E-B8EC-E51B19991782}"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770AD-2F3E-3340-8853-D491DB3C3CA8}"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49690" y="274640"/>
            <a:ext cx="277749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7220" y="274640"/>
            <a:ext cx="81267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01D77F-F47D-6C42-BEEB-908BAEB1BE89}"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2133601"/>
            <a:ext cx="11315700" cy="3962400"/>
          </a:xfrm>
        </p:spPr>
        <p:txBody>
          <a:bodyPr vert="horz" lIns="91399" tIns="45700" rIns="91399" bIns="45700" rtlCol="0" anchor="t">
            <a:normAutofit/>
          </a:bodyPr>
          <a:lstStyle>
            <a:lvl1pPr>
              <a:defRPr lang="en-US" sz="1700" smtClean="0">
                <a:solidFill>
                  <a:schemeClr val="tx1">
                    <a:lumMod val="85000"/>
                    <a:lumOff val="15000"/>
                  </a:schemeClr>
                </a:solidFill>
                <a:effectLst/>
                <a:latin typeface="Book Antiqua" panose="02040602050305030304" pitchFamily="18" charset="0"/>
                <a:ea typeface="+mj-ea"/>
                <a:cs typeface="Arial" pitchFamily="34" charset="0"/>
              </a:defRPr>
            </a:lvl1pPr>
            <a:lvl2pPr>
              <a:defRPr lang="en-US" sz="1600" smtClean="0">
                <a:solidFill>
                  <a:schemeClr val="tx1">
                    <a:lumMod val="85000"/>
                    <a:lumOff val="15000"/>
                  </a:schemeClr>
                </a:solidFill>
                <a:effectLst/>
                <a:latin typeface="Book Antiqua" panose="02040602050305030304" pitchFamily="18" charset="0"/>
              </a:defRPr>
            </a:lvl2pPr>
            <a:lvl3pPr>
              <a:defRPr lang="en-US" sz="1300" smtClean="0">
                <a:solidFill>
                  <a:schemeClr val="tx1">
                    <a:lumMod val="85000"/>
                    <a:lumOff val="15000"/>
                  </a:schemeClr>
                </a:solidFill>
                <a:effectLst/>
                <a:latin typeface="Book Antiqua" panose="02040602050305030304" pitchFamily="18" charset="0"/>
              </a:defRPr>
            </a:lvl3pPr>
            <a:lvl4pPr>
              <a:defRPr lang="en-US" sz="1200" smtClean="0">
                <a:solidFill>
                  <a:schemeClr val="tx1">
                    <a:lumMod val="85000"/>
                    <a:lumOff val="15000"/>
                  </a:schemeClr>
                </a:solidFill>
                <a:effectLst/>
                <a:latin typeface="Book Antiqua" panose="02040602050305030304" pitchFamily="18" charset="0"/>
              </a:defRPr>
            </a:lvl4pPr>
            <a:lvl5pPr>
              <a:defRPr lang="en-US" sz="1200">
                <a:solidFill>
                  <a:schemeClr val="tx1">
                    <a:lumMod val="85000"/>
                    <a:lumOff val="15000"/>
                  </a:schemeClr>
                </a:solidFill>
                <a:effectLst/>
                <a:latin typeface="Book Antiqua" panose="02040602050305030304" pitchFamily="18" charset="0"/>
              </a:defRPr>
            </a:lvl5pPr>
          </a:lstStyle>
          <a:p>
            <a:pPr lvl="0">
              <a:spcBef>
                <a:spcPct val="0"/>
              </a:spcBef>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38FF75A-1E7C-3544-A767-CC920D4DF378}"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C490F8C-3D0D-4DB1-B2BD-1525EA5CE111}" type="slidenum">
              <a:rPr lang="en-US" smtClean="0"/>
              <a:pPr/>
              <a:t>‹#›</a:t>
            </a:fld>
            <a:endParaRPr lang="en-US"/>
          </a:p>
        </p:txBody>
      </p:sp>
      <p:sp>
        <p:nvSpPr>
          <p:cNvPr id="7" name="Freeform 6"/>
          <p:cNvSpPr/>
          <p:nvPr userDrawn="1"/>
        </p:nvSpPr>
        <p:spPr>
          <a:xfrm>
            <a:off x="10388301"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8" name="Rectangle 7"/>
          <p:cNvSpPr/>
          <p:nvPr userDrawn="1"/>
        </p:nvSpPr>
        <p:spPr>
          <a:xfrm>
            <a:off x="1" y="443089"/>
            <a:ext cx="12344400" cy="13998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00" dirty="0"/>
          </a:p>
        </p:txBody>
      </p:sp>
      <p:sp>
        <p:nvSpPr>
          <p:cNvPr id="9" name="Isosceles Triangle 8"/>
          <p:cNvSpPr/>
          <p:nvPr userDrawn="1"/>
        </p:nvSpPr>
        <p:spPr>
          <a:xfrm flipV="1">
            <a:off x="8843266" y="381000"/>
            <a:ext cx="1610640" cy="762000"/>
          </a:xfrm>
          <a:prstGeom prst="triangle">
            <a:avLst/>
          </a:prstGeom>
          <a:solidFill>
            <a:srgbClr val="F5C61B">
              <a:alpha val="86667"/>
            </a:srgbClr>
          </a:solidFill>
          <a:ln>
            <a:noFill/>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0" name="Freeform 9"/>
          <p:cNvSpPr/>
          <p:nvPr userDrawn="1"/>
        </p:nvSpPr>
        <p:spPr>
          <a:xfrm flipH="1">
            <a:off x="8804845"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1" name="Freeform 10"/>
          <p:cNvSpPr/>
          <p:nvPr userDrawn="1"/>
        </p:nvSpPr>
        <p:spPr>
          <a:xfrm flipV="1">
            <a:off x="10388301"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2" name="Freeform 11"/>
          <p:cNvSpPr/>
          <p:nvPr userDrawn="1"/>
        </p:nvSpPr>
        <p:spPr>
          <a:xfrm flipH="1" flipV="1">
            <a:off x="8804845"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4" name="Isosceles Triangle 13"/>
          <p:cNvSpPr/>
          <p:nvPr userDrawn="1"/>
        </p:nvSpPr>
        <p:spPr>
          <a:xfrm>
            <a:off x="8843266" y="1143000"/>
            <a:ext cx="1610640" cy="762000"/>
          </a:xfrm>
          <a:prstGeom prst="triangle">
            <a:avLst/>
          </a:prstGeom>
          <a:solidFill>
            <a:srgbClr val="F5C61B">
              <a:alpha val="86667"/>
            </a:srgbClr>
          </a:solidFill>
          <a:ln>
            <a:noFill/>
          </a:ln>
          <a:effectLst>
            <a:outerShdw blurRad="889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2" name="Title 1"/>
          <p:cNvSpPr>
            <a:spLocks noGrp="1"/>
          </p:cNvSpPr>
          <p:nvPr>
            <p:ph type="title"/>
          </p:nvPr>
        </p:nvSpPr>
        <p:spPr>
          <a:xfrm>
            <a:off x="308610" y="579120"/>
            <a:ext cx="7303770" cy="640080"/>
          </a:xfrm>
        </p:spPr>
        <p:txBody>
          <a:bodyPr vert="horz" lIns="91399" tIns="45700" rIns="91399" bIns="45700" rtlCol="0" anchor="ctr">
            <a:normAutofit/>
          </a:bodyPr>
          <a:lstStyle>
            <a:lvl1pPr algn="l">
              <a:defRPr lang="en-US" sz="320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stStyle>
          <a:p>
            <a:pPr lvl="0" algn="l"/>
            <a:r>
              <a:rPr lang="en-US" dirty="0"/>
              <a:t>Click to edit Master title style</a:t>
            </a:r>
          </a:p>
        </p:txBody>
      </p:sp>
      <p:sp>
        <p:nvSpPr>
          <p:cNvPr id="17" name="Subtitle 2"/>
          <p:cNvSpPr>
            <a:spLocks noGrp="1"/>
          </p:cNvSpPr>
          <p:nvPr>
            <p:ph type="subTitle" idx="14"/>
          </p:nvPr>
        </p:nvSpPr>
        <p:spPr>
          <a:xfrm>
            <a:off x="308610" y="1205132"/>
            <a:ext cx="4834890" cy="381000"/>
          </a:xfrm>
        </p:spPr>
        <p:txBody>
          <a:bodyPr>
            <a:normAutofit/>
          </a:bodyPr>
          <a:lstStyle>
            <a:lvl1pPr marL="0" indent="0" algn="l">
              <a:buNone/>
              <a:defRPr sz="1700" b="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vl2pPr marL="456994" indent="0" algn="ctr">
              <a:buNone/>
              <a:defRPr>
                <a:solidFill>
                  <a:schemeClr val="tx1">
                    <a:tint val="75000"/>
                  </a:schemeClr>
                </a:solidFill>
              </a:defRPr>
            </a:lvl2pPr>
            <a:lvl3pPr marL="913990" indent="0" algn="ctr">
              <a:buNone/>
              <a:defRPr>
                <a:solidFill>
                  <a:schemeClr val="tx1">
                    <a:tint val="75000"/>
                  </a:schemeClr>
                </a:solidFill>
              </a:defRPr>
            </a:lvl3pPr>
            <a:lvl4pPr marL="1370986" indent="0" algn="ctr">
              <a:buNone/>
              <a:defRPr>
                <a:solidFill>
                  <a:schemeClr val="tx1">
                    <a:tint val="75000"/>
                  </a:schemeClr>
                </a:solidFill>
              </a:defRPr>
            </a:lvl4pPr>
            <a:lvl5pPr marL="1827981" indent="0" algn="ctr">
              <a:buNone/>
              <a:defRPr>
                <a:solidFill>
                  <a:schemeClr val="tx1">
                    <a:tint val="75000"/>
                  </a:schemeClr>
                </a:solidFill>
              </a:defRPr>
            </a:lvl5pPr>
            <a:lvl6pPr marL="2284975" indent="0" algn="ctr">
              <a:buNone/>
              <a:defRPr>
                <a:solidFill>
                  <a:schemeClr val="tx1">
                    <a:tint val="75000"/>
                  </a:schemeClr>
                </a:solidFill>
              </a:defRPr>
            </a:lvl6pPr>
            <a:lvl7pPr marL="2741971" indent="0" algn="ctr">
              <a:buNone/>
              <a:defRPr>
                <a:solidFill>
                  <a:schemeClr val="tx1">
                    <a:tint val="75000"/>
                  </a:schemeClr>
                </a:solidFill>
              </a:defRPr>
            </a:lvl7pPr>
            <a:lvl8pPr marL="3198967" indent="0" algn="ctr">
              <a:buNone/>
              <a:defRPr>
                <a:solidFill>
                  <a:schemeClr val="tx1">
                    <a:tint val="75000"/>
                  </a:schemeClr>
                </a:solidFill>
              </a:defRPr>
            </a:lvl8pPr>
            <a:lvl9pPr marL="365596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121688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2133601"/>
            <a:ext cx="11315700" cy="3962400"/>
          </a:xfrm>
        </p:spPr>
        <p:txBody>
          <a:bodyPr vert="horz" lIns="91399" tIns="45700" rIns="91399" bIns="45700" rtlCol="0" anchor="t">
            <a:normAutofit/>
          </a:bodyPr>
          <a:lstStyle>
            <a:lvl1pPr>
              <a:defRPr lang="en-US" sz="1700" smtClean="0">
                <a:solidFill>
                  <a:schemeClr val="tx1">
                    <a:lumMod val="85000"/>
                    <a:lumOff val="15000"/>
                  </a:schemeClr>
                </a:solidFill>
                <a:effectLst/>
                <a:latin typeface="Book Antiqua" panose="02040602050305030304" pitchFamily="18" charset="0"/>
                <a:ea typeface="+mj-ea"/>
                <a:cs typeface="Arial" pitchFamily="34" charset="0"/>
              </a:defRPr>
            </a:lvl1pPr>
            <a:lvl2pPr>
              <a:defRPr lang="en-US" sz="1600" smtClean="0">
                <a:solidFill>
                  <a:schemeClr val="tx1">
                    <a:lumMod val="85000"/>
                    <a:lumOff val="15000"/>
                  </a:schemeClr>
                </a:solidFill>
                <a:effectLst/>
                <a:latin typeface="Book Antiqua" panose="02040602050305030304" pitchFamily="18" charset="0"/>
              </a:defRPr>
            </a:lvl2pPr>
            <a:lvl3pPr>
              <a:defRPr lang="en-US" sz="1300" smtClean="0">
                <a:solidFill>
                  <a:schemeClr val="tx1">
                    <a:lumMod val="85000"/>
                    <a:lumOff val="15000"/>
                  </a:schemeClr>
                </a:solidFill>
                <a:effectLst/>
                <a:latin typeface="Book Antiqua" panose="02040602050305030304" pitchFamily="18" charset="0"/>
              </a:defRPr>
            </a:lvl3pPr>
            <a:lvl4pPr>
              <a:defRPr lang="en-US" sz="1200" smtClean="0">
                <a:solidFill>
                  <a:schemeClr val="tx1">
                    <a:lumMod val="85000"/>
                    <a:lumOff val="15000"/>
                  </a:schemeClr>
                </a:solidFill>
                <a:effectLst/>
                <a:latin typeface="Book Antiqua" panose="02040602050305030304" pitchFamily="18" charset="0"/>
              </a:defRPr>
            </a:lvl4pPr>
            <a:lvl5pPr>
              <a:defRPr lang="en-US" sz="1200">
                <a:solidFill>
                  <a:schemeClr val="tx1">
                    <a:lumMod val="85000"/>
                    <a:lumOff val="15000"/>
                  </a:schemeClr>
                </a:solidFill>
                <a:effectLst/>
                <a:latin typeface="Book Antiqua" panose="02040602050305030304" pitchFamily="18" charset="0"/>
              </a:defRPr>
            </a:lvl5pPr>
          </a:lstStyle>
          <a:p>
            <a:pPr lvl="0">
              <a:spcBef>
                <a:spcPct val="0"/>
              </a:spcBef>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D6B0F28-7972-8E48-80F1-9B0AC7BCB426}"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C490F8C-3D0D-4DB1-B2BD-1525EA5CE111}" type="slidenum">
              <a:rPr lang="en-US" smtClean="0"/>
              <a:pPr/>
              <a:t>‹#›</a:t>
            </a:fld>
            <a:endParaRPr lang="en-US"/>
          </a:p>
        </p:txBody>
      </p:sp>
      <p:sp>
        <p:nvSpPr>
          <p:cNvPr id="7" name="Freeform 6"/>
          <p:cNvSpPr/>
          <p:nvPr userDrawn="1"/>
        </p:nvSpPr>
        <p:spPr>
          <a:xfrm>
            <a:off x="10388301"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8" name="Rectangle 7"/>
          <p:cNvSpPr/>
          <p:nvPr userDrawn="1"/>
        </p:nvSpPr>
        <p:spPr>
          <a:xfrm>
            <a:off x="1" y="443089"/>
            <a:ext cx="12344400" cy="13998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00" dirty="0"/>
          </a:p>
        </p:txBody>
      </p:sp>
      <p:sp>
        <p:nvSpPr>
          <p:cNvPr id="9" name="Isosceles Triangle 8"/>
          <p:cNvSpPr/>
          <p:nvPr userDrawn="1"/>
        </p:nvSpPr>
        <p:spPr>
          <a:xfrm flipV="1">
            <a:off x="8843266" y="381000"/>
            <a:ext cx="1610640" cy="762000"/>
          </a:xfrm>
          <a:prstGeom prst="triangle">
            <a:avLst/>
          </a:prstGeom>
          <a:solidFill>
            <a:srgbClr val="F5C61B">
              <a:alpha val="86667"/>
            </a:srgbClr>
          </a:solidFill>
          <a:ln>
            <a:noFill/>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0" name="Freeform 9"/>
          <p:cNvSpPr/>
          <p:nvPr userDrawn="1"/>
        </p:nvSpPr>
        <p:spPr>
          <a:xfrm flipH="1">
            <a:off x="8804845"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1" name="Freeform 10"/>
          <p:cNvSpPr/>
          <p:nvPr userDrawn="1"/>
        </p:nvSpPr>
        <p:spPr>
          <a:xfrm flipV="1">
            <a:off x="10388301"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2" name="Freeform 11"/>
          <p:cNvSpPr/>
          <p:nvPr userDrawn="1"/>
        </p:nvSpPr>
        <p:spPr>
          <a:xfrm flipH="1" flipV="1">
            <a:off x="8804845"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4" name="Isosceles Triangle 13"/>
          <p:cNvSpPr/>
          <p:nvPr userDrawn="1"/>
        </p:nvSpPr>
        <p:spPr>
          <a:xfrm>
            <a:off x="8843266" y="1143000"/>
            <a:ext cx="1610640" cy="762000"/>
          </a:xfrm>
          <a:prstGeom prst="triangle">
            <a:avLst/>
          </a:prstGeom>
          <a:solidFill>
            <a:srgbClr val="F5C61B">
              <a:alpha val="86667"/>
            </a:srgbClr>
          </a:solidFill>
          <a:ln>
            <a:noFill/>
          </a:ln>
          <a:effectLst>
            <a:outerShdw blurRad="889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2" name="Title 1"/>
          <p:cNvSpPr>
            <a:spLocks noGrp="1"/>
          </p:cNvSpPr>
          <p:nvPr>
            <p:ph type="title"/>
          </p:nvPr>
        </p:nvSpPr>
        <p:spPr>
          <a:xfrm>
            <a:off x="308610" y="579120"/>
            <a:ext cx="7303770" cy="640080"/>
          </a:xfrm>
        </p:spPr>
        <p:txBody>
          <a:bodyPr vert="horz" lIns="91399" tIns="45700" rIns="91399" bIns="45700" rtlCol="0" anchor="ctr">
            <a:normAutofit/>
          </a:bodyPr>
          <a:lstStyle>
            <a:lvl1pPr algn="l">
              <a:defRPr lang="en-US" sz="320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stStyle>
          <a:p>
            <a:pPr lvl="0" algn="l"/>
            <a:r>
              <a:rPr lang="en-US" dirty="0"/>
              <a:t>Click to edit Master title style</a:t>
            </a:r>
          </a:p>
        </p:txBody>
      </p:sp>
      <p:sp>
        <p:nvSpPr>
          <p:cNvPr id="17" name="Subtitle 2"/>
          <p:cNvSpPr>
            <a:spLocks noGrp="1"/>
          </p:cNvSpPr>
          <p:nvPr>
            <p:ph type="subTitle" idx="14"/>
          </p:nvPr>
        </p:nvSpPr>
        <p:spPr>
          <a:xfrm>
            <a:off x="308610" y="1205132"/>
            <a:ext cx="4834890" cy="381000"/>
          </a:xfrm>
        </p:spPr>
        <p:txBody>
          <a:bodyPr>
            <a:normAutofit/>
          </a:bodyPr>
          <a:lstStyle>
            <a:lvl1pPr marL="0" indent="0" algn="l">
              <a:buNone/>
              <a:defRPr sz="1700" b="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vl2pPr marL="456994" indent="0" algn="ctr">
              <a:buNone/>
              <a:defRPr>
                <a:solidFill>
                  <a:schemeClr val="tx1">
                    <a:tint val="75000"/>
                  </a:schemeClr>
                </a:solidFill>
              </a:defRPr>
            </a:lvl2pPr>
            <a:lvl3pPr marL="913990" indent="0" algn="ctr">
              <a:buNone/>
              <a:defRPr>
                <a:solidFill>
                  <a:schemeClr val="tx1">
                    <a:tint val="75000"/>
                  </a:schemeClr>
                </a:solidFill>
              </a:defRPr>
            </a:lvl3pPr>
            <a:lvl4pPr marL="1370986" indent="0" algn="ctr">
              <a:buNone/>
              <a:defRPr>
                <a:solidFill>
                  <a:schemeClr val="tx1">
                    <a:tint val="75000"/>
                  </a:schemeClr>
                </a:solidFill>
              </a:defRPr>
            </a:lvl4pPr>
            <a:lvl5pPr marL="1827981" indent="0" algn="ctr">
              <a:buNone/>
              <a:defRPr>
                <a:solidFill>
                  <a:schemeClr val="tx1">
                    <a:tint val="75000"/>
                  </a:schemeClr>
                </a:solidFill>
              </a:defRPr>
            </a:lvl5pPr>
            <a:lvl6pPr marL="2284975" indent="0" algn="ctr">
              <a:buNone/>
              <a:defRPr>
                <a:solidFill>
                  <a:schemeClr val="tx1">
                    <a:tint val="75000"/>
                  </a:schemeClr>
                </a:solidFill>
              </a:defRPr>
            </a:lvl6pPr>
            <a:lvl7pPr marL="2741971" indent="0" algn="ctr">
              <a:buNone/>
              <a:defRPr>
                <a:solidFill>
                  <a:schemeClr val="tx1">
                    <a:tint val="75000"/>
                  </a:schemeClr>
                </a:solidFill>
              </a:defRPr>
            </a:lvl7pPr>
            <a:lvl8pPr marL="3198967" indent="0" algn="ctr">
              <a:buNone/>
              <a:defRPr>
                <a:solidFill>
                  <a:schemeClr val="tx1">
                    <a:tint val="75000"/>
                  </a:schemeClr>
                </a:solidFill>
              </a:defRPr>
            </a:lvl8pPr>
            <a:lvl9pPr marL="365596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03897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2133601"/>
            <a:ext cx="11315700" cy="3962400"/>
          </a:xfrm>
        </p:spPr>
        <p:txBody>
          <a:bodyPr vert="horz" lIns="91399" tIns="45700" rIns="91399" bIns="45700" rtlCol="0" anchor="t">
            <a:normAutofit/>
          </a:bodyPr>
          <a:lstStyle>
            <a:lvl1pPr>
              <a:defRPr lang="en-US" sz="1700" smtClean="0">
                <a:solidFill>
                  <a:schemeClr val="tx1">
                    <a:lumMod val="85000"/>
                    <a:lumOff val="15000"/>
                  </a:schemeClr>
                </a:solidFill>
                <a:effectLst/>
                <a:latin typeface="Book Antiqua" panose="02040602050305030304" pitchFamily="18" charset="0"/>
                <a:ea typeface="+mj-ea"/>
                <a:cs typeface="Arial" pitchFamily="34" charset="0"/>
              </a:defRPr>
            </a:lvl1pPr>
            <a:lvl2pPr>
              <a:defRPr lang="en-US" sz="1600" smtClean="0">
                <a:solidFill>
                  <a:schemeClr val="tx1">
                    <a:lumMod val="85000"/>
                    <a:lumOff val="15000"/>
                  </a:schemeClr>
                </a:solidFill>
                <a:effectLst/>
                <a:latin typeface="Book Antiqua" panose="02040602050305030304" pitchFamily="18" charset="0"/>
              </a:defRPr>
            </a:lvl2pPr>
            <a:lvl3pPr>
              <a:defRPr lang="en-US" sz="1300" smtClean="0">
                <a:solidFill>
                  <a:schemeClr val="tx1">
                    <a:lumMod val="85000"/>
                    <a:lumOff val="15000"/>
                  </a:schemeClr>
                </a:solidFill>
                <a:effectLst/>
                <a:latin typeface="Book Antiqua" panose="02040602050305030304" pitchFamily="18" charset="0"/>
              </a:defRPr>
            </a:lvl3pPr>
            <a:lvl4pPr>
              <a:defRPr lang="en-US" sz="1200" smtClean="0">
                <a:solidFill>
                  <a:schemeClr val="tx1">
                    <a:lumMod val="85000"/>
                    <a:lumOff val="15000"/>
                  </a:schemeClr>
                </a:solidFill>
                <a:effectLst/>
                <a:latin typeface="Book Antiqua" panose="02040602050305030304" pitchFamily="18" charset="0"/>
              </a:defRPr>
            </a:lvl4pPr>
            <a:lvl5pPr>
              <a:defRPr lang="en-US" sz="1200">
                <a:solidFill>
                  <a:schemeClr val="tx1">
                    <a:lumMod val="85000"/>
                    <a:lumOff val="15000"/>
                  </a:schemeClr>
                </a:solidFill>
                <a:effectLst/>
                <a:latin typeface="Book Antiqua" panose="02040602050305030304" pitchFamily="18" charset="0"/>
              </a:defRPr>
            </a:lvl5pPr>
          </a:lstStyle>
          <a:p>
            <a:pPr lvl="0">
              <a:spcBef>
                <a:spcPct val="0"/>
              </a:spcBef>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E16938C-3D42-A443-8DDD-70606A3010C8}"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C490F8C-3D0D-4DB1-B2BD-1525EA5CE111}" type="slidenum">
              <a:rPr lang="en-US" smtClean="0"/>
              <a:pPr/>
              <a:t>‹#›</a:t>
            </a:fld>
            <a:endParaRPr lang="en-US"/>
          </a:p>
        </p:txBody>
      </p:sp>
      <p:sp>
        <p:nvSpPr>
          <p:cNvPr id="7" name="Freeform 6"/>
          <p:cNvSpPr/>
          <p:nvPr userDrawn="1"/>
        </p:nvSpPr>
        <p:spPr>
          <a:xfrm>
            <a:off x="10388301"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8" name="Rectangle 7"/>
          <p:cNvSpPr/>
          <p:nvPr userDrawn="1"/>
        </p:nvSpPr>
        <p:spPr>
          <a:xfrm>
            <a:off x="1" y="443089"/>
            <a:ext cx="12344400" cy="13998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00" dirty="0"/>
          </a:p>
        </p:txBody>
      </p:sp>
      <p:sp>
        <p:nvSpPr>
          <p:cNvPr id="9" name="Isosceles Triangle 8"/>
          <p:cNvSpPr/>
          <p:nvPr userDrawn="1"/>
        </p:nvSpPr>
        <p:spPr>
          <a:xfrm flipV="1">
            <a:off x="8843266" y="381000"/>
            <a:ext cx="1610640" cy="762000"/>
          </a:xfrm>
          <a:prstGeom prst="triangle">
            <a:avLst/>
          </a:prstGeom>
          <a:solidFill>
            <a:srgbClr val="F5C61B">
              <a:alpha val="86667"/>
            </a:srgbClr>
          </a:solidFill>
          <a:ln>
            <a:noFill/>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0" name="Freeform 9"/>
          <p:cNvSpPr/>
          <p:nvPr userDrawn="1"/>
        </p:nvSpPr>
        <p:spPr>
          <a:xfrm flipH="1">
            <a:off x="8804845"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1" name="Freeform 10"/>
          <p:cNvSpPr/>
          <p:nvPr userDrawn="1"/>
        </p:nvSpPr>
        <p:spPr>
          <a:xfrm flipV="1">
            <a:off x="10388301"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2" name="Freeform 11"/>
          <p:cNvSpPr/>
          <p:nvPr userDrawn="1"/>
        </p:nvSpPr>
        <p:spPr>
          <a:xfrm flipH="1" flipV="1">
            <a:off x="8804845"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4" name="Isosceles Triangle 13"/>
          <p:cNvSpPr/>
          <p:nvPr userDrawn="1"/>
        </p:nvSpPr>
        <p:spPr>
          <a:xfrm>
            <a:off x="8843266" y="1143000"/>
            <a:ext cx="1610640" cy="762000"/>
          </a:xfrm>
          <a:prstGeom prst="triangle">
            <a:avLst/>
          </a:prstGeom>
          <a:solidFill>
            <a:srgbClr val="F5C61B">
              <a:alpha val="86667"/>
            </a:srgbClr>
          </a:solidFill>
          <a:ln>
            <a:noFill/>
          </a:ln>
          <a:effectLst>
            <a:outerShdw blurRad="889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2" name="Title 1"/>
          <p:cNvSpPr>
            <a:spLocks noGrp="1"/>
          </p:cNvSpPr>
          <p:nvPr>
            <p:ph type="title"/>
          </p:nvPr>
        </p:nvSpPr>
        <p:spPr>
          <a:xfrm>
            <a:off x="308610" y="579120"/>
            <a:ext cx="7303770" cy="640080"/>
          </a:xfrm>
        </p:spPr>
        <p:txBody>
          <a:bodyPr vert="horz" lIns="91399" tIns="45700" rIns="91399" bIns="45700" rtlCol="0" anchor="ctr">
            <a:normAutofit/>
          </a:bodyPr>
          <a:lstStyle>
            <a:lvl1pPr algn="l">
              <a:defRPr lang="en-US" sz="320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stStyle>
          <a:p>
            <a:pPr lvl="0" algn="l"/>
            <a:r>
              <a:rPr lang="en-US" dirty="0"/>
              <a:t>Click to edit Master title style</a:t>
            </a:r>
          </a:p>
        </p:txBody>
      </p:sp>
      <p:sp>
        <p:nvSpPr>
          <p:cNvPr id="17" name="Subtitle 2"/>
          <p:cNvSpPr>
            <a:spLocks noGrp="1"/>
          </p:cNvSpPr>
          <p:nvPr>
            <p:ph type="subTitle" idx="14"/>
          </p:nvPr>
        </p:nvSpPr>
        <p:spPr>
          <a:xfrm>
            <a:off x="308610" y="1205132"/>
            <a:ext cx="4834890" cy="381000"/>
          </a:xfrm>
        </p:spPr>
        <p:txBody>
          <a:bodyPr>
            <a:normAutofit/>
          </a:bodyPr>
          <a:lstStyle>
            <a:lvl1pPr marL="0" indent="0" algn="l">
              <a:buNone/>
              <a:defRPr sz="1700" b="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vl2pPr marL="456994" indent="0" algn="ctr">
              <a:buNone/>
              <a:defRPr>
                <a:solidFill>
                  <a:schemeClr val="tx1">
                    <a:tint val="75000"/>
                  </a:schemeClr>
                </a:solidFill>
              </a:defRPr>
            </a:lvl2pPr>
            <a:lvl3pPr marL="913990" indent="0" algn="ctr">
              <a:buNone/>
              <a:defRPr>
                <a:solidFill>
                  <a:schemeClr val="tx1">
                    <a:tint val="75000"/>
                  </a:schemeClr>
                </a:solidFill>
              </a:defRPr>
            </a:lvl3pPr>
            <a:lvl4pPr marL="1370986" indent="0" algn="ctr">
              <a:buNone/>
              <a:defRPr>
                <a:solidFill>
                  <a:schemeClr val="tx1">
                    <a:tint val="75000"/>
                  </a:schemeClr>
                </a:solidFill>
              </a:defRPr>
            </a:lvl4pPr>
            <a:lvl5pPr marL="1827981" indent="0" algn="ctr">
              <a:buNone/>
              <a:defRPr>
                <a:solidFill>
                  <a:schemeClr val="tx1">
                    <a:tint val="75000"/>
                  </a:schemeClr>
                </a:solidFill>
              </a:defRPr>
            </a:lvl5pPr>
            <a:lvl6pPr marL="2284975" indent="0" algn="ctr">
              <a:buNone/>
              <a:defRPr>
                <a:solidFill>
                  <a:schemeClr val="tx1">
                    <a:tint val="75000"/>
                  </a:schemeClr>
                </a:solidFill>
              </a:defRPr>
            </a:lvl6pPr>
            <a:lvl7pPr marL="2741971" indent="0" algn="ctr">
              <a:buNone/>
              <a:defRPr>
                <a:solidFill>
                  <a:schemeClr val="tx1">
                    <a:tint val="75000"/>
                  </a:schemeClr>
                </a:solidFill>
              </a:defRPr>
            </a:lvl7pPr>
            <a:lvl8pPr marL="3198967" indent="0" algn="ctr">
              <a:buNone/>
              <a:defRPr>
                <a:solidFill>
                  <a:schemeClr val="tx1">
                    <a:tint val="75000"/>
                  </a:schemeClr>
                </a:solidFill>
              </a:defRPr>
            </a:lvl8pPr>
            <a:lvl9pPr marL="365596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72368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2133601"/>
            <a:ext cx="11315700" cy="3962400"/>
          </a:xfrm>
        </p:spPr>
        <p:txBody>
          <a:bodyPr vert="horz" lIns="91399" tIns="45700" rIns="91399" bIns="45700" rtlCol="0" anchor="t">
            <a:normAutofit/>
          </a:bodyPr>
          <a:lstStyle>
            <a:lvl1pPr>
              <a:defRPr lang="en-US" sz="1700" smtClean="0">
                <a:solidFill>
                  <a:schemeClr val="tx1">
                    <a:lumMod val="85000"/>
                    <a:lumOff val="15000"/>
                  </a:schemeClr>
                </a:solidFill>
                <a:effectLst/>
                <a:latin typeface="Book Antiqua" panose="02040602050305030304" pitchFamily="18" charset="0"/>
                <a:ea typeface="+mj-ea"/>
                <a:cs typeface="Arial" pitchFamily="34" charset="0"/>
              </a:defRPr>
            </a:lvl1pPr>
            <a:lvl2pPr>
              <a:defRPr lang="en-US" sz="1600" smtClean="0">
                <a:solidFill>
                  <a:schemeClr val="tx1">
                    <a:lumMod val="85000"/>
                    <a:lumOff val="15000"/>
                  </a:schemeClr>
                </a:solidFill>
                <a:effectLst/>
                <a:latin typeface="Book Antiqua" panose="02040602050305030304" pitchFamily="18" charset="0"/>
              </a:defRPr>
            </a:lvl2pPr>
            <a:lvl3pPr>
              <a:defRPr lang="en-US" sz="1300" smtClean="0">
                <a:solidFill>
                  <a:schemeClr val="tx1">
                    <a:lumMod val="85000"/>
                    <a:lumOff val="15000"/>
                  </a:schemeClr>
                </a:solidFill>
                <a:effectLst/>
                <a:latin typeface="Book Antiqua" panose="02040602050305030304" pitchFamily="18" charset="0"/>
              </a:defRPr>
            </a:lvl3pPr>
            <a:lvl4pPr>
              <a:defRPr lang="en-US" sz="1200" smtClean="0">
                <a:solidFill>
                  <a:schemeClr val="tx1">
                    <a:lumMod val="85000"/>
                    <a:lumOff val="15000"/>
                  </a:schemeClr>
                </a:solidFill>
                <a:effectLst/>
                <a:latin typeface="Book Antiqua" panose="02040602050305030304" pitchFamily="18" charset="0"/>
              </a:defRPr>
            </a:lvl4pPr>
            <a:lvl5pPr>
              <a:defRPr lang="en-US" sz="1200">
                <a:solidFill>
                  <a:schemeClr val="tx1">
                    <a:lumMod val="85000"/>
                    <a:lumOff val="15000"/>
                  </a:schemeClr>
                </a:solidFill>
                <a:effectLst/>
                <a:latin typeface="Book Antiqua" panose="02040602050305030304" pitchFamily="18" charset="0"/>
              </a:defRPr>
            </a:lvl5pPr>
          </a:lstStyle>
          <a:p>
            <a:pPr lvl="0">
              <a:spcBef>
                <a:spcPct val="0"/>
              </a:spcBef>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5F8516-386F-6D44-90F5-9DB16DC95154}"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C490F8C-3D0D-4DB1-B2BD-1525EA5CE111}" type="slidenum">
              <a:rPr lang="en-US" smtClean="0"/>
              <a:pPr/>
              <a:t>‹#›</a:t>
            </a:fld>
            <a:endParaRPr lang="en-US"/>
          </a:p>
        </p:txBody>
      </p:sp>
      <p:sp>
        <p:nvSpPr>
          <p:cNvPr id="7" name="Freeform 6"/>
          <p:cNvSpPr/>
          <p:nvPr userDrawn="1"/>
        </p:nvSpPr>
        <p:spPr>
          <a:xfrm>
            <a:off x="10388301"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8" name="Rectangle 7"/>
          <p:cNvSpPr/>
          <p:nvPr userDrawn="1"/>
        </p:nvSpPr>
        <p:spPr>
          <a:xfrm>
            <a:off x="1" y="443089"/>
            <a:ext cx="12344400" cy="13998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00" dirty="0"/>
          </a:p>
        </p:txBody>
      </p:sp>
      <p:sp>
        <p:nvSpPr>
          <p:cNvPr id="9" name="Isosceles Triangle 8"/>
          <p:cNvSpPr/>
          <p:nvPr userDrawn="1"/>
        </p:nvSpPr>
        <p:spPr>
          <a:xfrm flipV="1">
            <a:off x="8843266" y="381000"/>
            <a:ext cx="1610640" cy="762000"/>
          </a:xfrm>
          <a:prstGeom prst="triangle">
            <a:avLst/>
          </a:prstGeom>
          <a:solidFill>
            <a:srgbClr val="F5C61B">
              <a:alpha val="86667"/>
            </a:srgbClr>
          </a:solidFill>
          <a:ln>
            <a:noFill/>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0" name="Freeform 9"/>
          <p:cNvSpPr/>
          <p:nvPr userDrawn="1"/>
        </p:nvSpPr>
        <p:spPr>
          <a:xfrm flipH="1">
            <a:off x="8804845"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1" name="Freeform 10"/>
          <p:cNvSpPr/>
          <p:nvPr userDrawn="1"/>
        </p:nvSpPr>
        <p:spPr>
          <a:xfrm flipV="1">
            <a:off x="10388301"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2" name="Freeform 11"/>
          <p:cNvSpPr/>
          <p:nvPr userDrawn="1"/>
        </p:nvSpPr>
        <p:spPr>
          <a:xfrm flipH="1" flipV="1">
            <a:off x="8804845"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4" name="Isosceles Triangle 13"/>
          <p:cNvSpPr/>
          <p:nvPr userDrawn="1"/>
        </p:nvSpPr>
        <p:spPr>
          <a:xfrm>
            <a:off x="8843266" y="1143000"/>
            <a:ext cx="1610640" cy="762000"/>
          </a:xfrm>
          <a:prstGeom prst="triangle">
            <a:avLst/>
          </a:prstGeom>
          <a:solidFill>
            <a:srgbClr val="F5C61B">
              <a:alpha val="86667"/>
            </a:srgbClr>
          </a:solidFill>
          <a:ln>
            <a:noFill/>
          </a:ln>
          <a:effectLst>
            <a:outerShdw blurRad="889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2" name="Title 1"/>
          <p:cNvSpPr>
            <a:spLocks noGrp="1"/>
          </p:cNvSpPr>
          <p:nvPr>
            <p:ph type="title"/>
          </p:nvPr>
        </p:nvSpPr>
        <p:spPr>
          <a:xfrm>
            <a:off x="308610" y="579120"/>
            <a:ext cx="7303770" cy="640080"/>
          </a:xfrm>
        </p:spPr>
        <p:txBody>
          <a:bodyPr vert="horz" lIns="91399" tIns="45700" rIns="91399" bIns="45700" rtlCol="0" anchor="ctr">
            <a:normAutofit/>
          </a:bodyPr>
          <a:lstStyle>
            <a:lvl1pPr algn="l">
              <a:defRPr lang="en-US" sz="320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stStyle>
          <a:p>
            <a:pPr lvl="0" algn="l"/>
            <a:r>
              <a:rPr lang="en-US" dirty="0"/>
              <a:t>Click to edit Master title style</a:t>
            </a:r>
          </a:p>
        </p:txBody>
      </p:sp>
      <p:sp>
        <p:nvSpPr>
          <p:cNvPr id="17" name="Subtitle 2"/>
          <p:cNvSpPr>
            <a:spLocks noGrp="1"/>
          </p:cNvSpPr>
          <p:nvPr>
            <p:ph type="subTitle" idx="14"/>
          </p:nvPr>
        </p:nvSpPr>
        <p:spPr>
          <a:xfrm>
            <a:off x="308610" y="1205132"/>
            <a:ext cx="4834890" cy="381000"/>
          </a:xfrm>
        </p:spPr>
        <p:txBody>
          <a:bodyPr>
            <a:normAutofit/>
          </a:bodyPr>
          <a:lstStyle>
            <a:lvl1pPr marL="0" indent="0" algn="l">
              <a:buNone/>
              <a:defRPr sz="1700" b="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vl2pPr marL="456994" indent="0" algn="ctr">
              <a:buNone/>
              <a:defRPr>
                <a:solidFill>
                  <a:schemeClr val="tx1">
                    <a:tint val="75000"/>
                  </a:schemeClr>
                </a:solidFill>
              </a:defRPr>
            </a:lvl2pPr>
            <a:lvl3pPr marL="913990" indent="0" algn="ctr">
              <a:buNone/>
              <a:defRPr>
                <a:solidFill>
                  <a:schemeClr val="tx1">
                    <a:tint val="75000"/>
                  </a:schemeClr>
                </a:solidFill>
              </a:defRPr>
            </a:lvl3pPr>
            <a:lvl4pPr marL="1370986" indent="0" algn="ctr">
              <a:buNone/>
              <a:defRPr>
                <a:solidFill>
                  <a:schemeClr val="tx1">
                    <a:tint val="75000"/>
                  </a:schemeClr>
                </a:solidFill>
              </a:defRPr>
            </a:lvl4pPr>
            <a:lvl5pPr marL="1827981" indent="0" algn="ctr">
              <a:buNone/>
              <a:defRPr>
                <a:solidFill>
                  <a:schemeClr val="tx1">
                    <a:tint val="75000"/>
                  </a:schemeClr>
                </a:solidFill>
              </a:defRPr>
            </a:lvl5pPr>
            <a:lvl6pPr marL="2284975" indent="0" algn="ctr">
              <a:buNone/>
              <a:defRPr>
                <a:solidFill>
                  <a:schemeClr val="tx1">
                    <a:tint val="75000"/>
                  </a:schemeClr>
                </a:solidFill>
              </a:defRPr>
            </a:lvl6pPr>
            <a:lvl7pPr marL="2741971" indent="0" algn="ctr">
              <a:buNone/>
              <a:defRPr>
                <a:solidFill>
                  <a:schemeClr val="tx1">
                    <a:tint val="75000"/>
                  </a:schemeClr>
                </a:solidFill>
              </a:defRPr>
            </a:lvl7pPr>
            <a:lvl8pPr marL="3198967" indent="0" algn="ctr">
              <a:buNone/>
              <a:defRPr>
                <a:solidFill>
                  <a:schemeClr val="tx1">
                    <a:tint val="75000"/>
                  </a:schemeClr>
                </a:solidFill>
              </a:defRPr>
            </a:lvl8pPr>
            <a:lvl9pPr marL="365596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995618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2133601"/>
            <a:ext cx="11315700" cy="3962400"/>
          </a:xfrm>
        </p:spPr>
        <p:txBody>
          <a:bodyPr vert="horz" lIns="91399" tIns="45700" rIns="91399" bIns="45700" rtlCol="0" anchor="t">
            <a:normAutofit/>
          </a:bodyPr>
          <a:lstStyle>
            <a:lvl1pPr>
              <a:defRPr lang="en-US" sz="1700" smtClean="0">
                <a:solidFill>
                  <a:schemeClr val="tx1">
                    <a:lumMod val="85000"/>
                    <a:lumOff val="15000"/>
                  </a:schemeClr>
                </a:solidFill>
                <a:effectLst/>
                <a:latin typeface="Book Antiqua" panose="02040602050305030304" pitchFamily="18" charset="0"/>
                <a:ea typeface="+mj-ea"/>
                <a:cs typeface="Arial" pitchFamily="34" charset="0"/>
              </a:defRPr>
            </a:lvl1pPr>
            <a:lvl2pPr>
              <a:defRPr lang="en-US" sz="1600" smtClean="0">
                <a:solidFill>
                  <a:schemeClr val="tx1">
                    <a:lumMod val="85000"/>
                    <a:lumOff val="15000"/>
                  </a:schemeClr>
                </a:solidFill>
                <a:effectLst/>
                <a:latin typeface="Book Antiqua" panose="02040602050305030304" pitchFamily="18" charset="0"/>
              </a:defRPr>
            </a:lvl2pPr>
            <a:lvl3pPr>
              <a:defRPr lang="en-US" sz="1300" smtClean="0">
                <a:solidFill>
                  <a:schemeClr val="tx1">
                    <a:lumMod val="85000"/>
                    <a:lumOff val="15000"/>
                  </a:schemeClr>
                </a:solidFill>
                <a:effectLst/>
                <a:latin typeface="Book Antiqua" panose="02040602050305030304" pitchFamily="18" charset="0"/>
              </a:defRPr>
            </a:lvl3pPr>
            <a:lvl4pPr>
              <a:defRPr lang="en-US" sz="1200" smtClean="0">
                <a:solidFill>
                  <a:schemeClr val="tx1">
                    <a:lumMod val="85000"/>
                    <a:lumOff val="15000"/>
                  </a:schemeClr>
                </a:solidFill>
                <a:effectLst/>
                <a:latin typeface="Book Antiqua" panose="02040602050305030304" pitchFamily="18" charset="0"/>
              </a:defRPr>
            </a:lvl4pPr>
            <a:lvl5pPr>
              <a:defRPr lang="en-US" sz="1200">
                <a:solidFill>
                  <a:schemeClr val="tx1">
                    <a:lumMod val="85000"/>
                    <a:lumOff val="15000"/>
                  </a:schemeClr>
                </a:solidFill>
                <a:effectLst/>
                <a:latin typeface="Book Antiqua" panose="02040602050305030304" pitchFamily="18" charset="0"/>
              </a:defRPr>
            </a:lvl5pPr>
          </a:lstStyle>
          <a:p>
            <a:pPr lvl="0">
              <a:spcBef>
                <a:spcPct val="0"/>
              </a:spcBef>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D43FCF7-B727-E34A-82B6-A0C99080F7CC}"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C490F8C-3D0D-4DB1-B2BD-1525EA5CE111}" type="slidenum">
              <a:rPr lang="en-US" smtClean="0"/>
              <a:pPr/>
              <a:t>‹#›</a:t>
            </a:fld>
            <a:endParaRPr lang="en-US"/>
          </a:p>
        </p:txBody>
      </p:sp>
      <p:sp>
        <p:nvSpPr>
          <p:cNvPr id="7" name="Freeform 6"/>
          <p:cNvSpPr/>
          <p:nvPr userDrawn="1"/>
        </p:nvSpPr>
        <p:spPr>
          <a:xfrm>
            <a:off x="10388301"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8" name="Rectangle 7"/>
          <p:cNvSpPr/>
          <p:nvPr userDrawn="1"/>
        </p:nvSpPr>
        <p:spPr>
          <a:xfrm>
            <a:off x="1" y="443089"/>
            <a:ext cx="12344400" cy="13998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00" dirty="0"/>
          </a:p>
        </p:txBody>
      </p:sp>
      <p:sp>
        <p:nvSpPr>
          <p:cNvPr id="9" name="Isosceles Triangle 8"/>
          <p:cNvSpPr/>
          <p:nvPr userDrawn="1"/>
        </p:nvSpPr>
        <p:spPr>
          <a:xfrm flipV="1">
            <a:off x="8843266" y="381000"/>
            <a:ext cx="1610640" cy="762000"/>
          </a:xfrm>
          <a:prstGeom prst="triangle">
            <a:avLst/>
          </a:prstGeom>
          <a:solidFill>
            <a:srgbClr val="F5C61B">
              <a:alpha val="86667"/>
            </a:srgbClr>
          </a:solidFill>
          <a:ln>
            <a:noFill/>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0" name="Freeform 9"/>
          <p:cNvSpPr/>
          <p:nvPr userDrawn="1"/>
        </p:nvSpPr>
        <p:spPr>
          <a:xfrm flipH="1">
            <a:off x="8804845"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1" name="Freeform 10"/>
          <p:cNvSpPr/>
          <p:nvPr userDrawn="1"/>
        </p:nvSpPr>
        <p:spPr>
          <a:xfrm flipV="1">
            <a:off x="10388301"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2" name="Freeform 11"/>
          <p:cNvSpPr/>
          <p:nvPr userDrawn="1"/>
        </p:nvSpPr>
        <p:spPr>
          <a:xfrm flipH="1" flipV="1">
            <a:off x="8804845"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4" name="Isosceles Triangle 13"/>
          <p:cNvSpPr/>
          <p:nvPr userDrawn="1"/>
        </p:nvSpPr>
        <p:spPr>
          <a:xfrm>
            <a:off x="8843266" y="1143000"/>
            <a:ext cx="1610640" cy="762000"/>
          </a:xfrm>
          <a:prstGeom prst="triangle">
            <a:avLst/>
          </a:prstGeom>
          <a:solidFill>
            <a:srgbClr val="F5C61B">
              <a:alpha val="86667"/>
            </a:srgbClr>
          </a:solidFill>
          <a:ln>
            <a:noFill/>
          </a:ln>
          <a:effectLst>
            <a:outerShdw blurRad="889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2" name="Title 1"/>
          <p:cNvSpPr>
            <a:spLocks noGrp="1"/>
          </p:cNvSpPr>
          <p:nvPr>
            <p:ph type="title"/>
          </p:nvPr>
        </p:nvSpPr>
        <p:spPr>
          <a:xfrm>
            <a:off x="308610" y="579120"/>
            <a:ext cx="7303770" cy="640080"/>
          </a:xfrm>
        </p:spPr>
        <p:txBody>
          <a:bodyPr vert="horz" lIns="91399" tIns="45700" rIns="91399" bIns="45700" rtlCol="0" anchor="ctr">
            <a:normAutofit/>
          </a:bodyPr>
          <a:lstStyle>
            <a:lvl1pPr algn="l">
              <a:defRPr lang="en-US" sz="320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stStyle>
          <a:p>
            <a:pPr lvl="0" algn="l"/>
            <a:r>
              <a:rPr lang="en-US" dirty="0"/>
              <a:t>Click to edit Master title style</a:t>
            </a:r>
          </a:p>
        </p:txBody>
      </p:sp>
      <p:sp>
        <p:nvSpPr>
          <p:cNvPr id="17" name="Subtitle 2"/>
          <p:cNvSpPr>
            <a:spLocks noGrp="1"/>
          </p:cNvSpPr>
          <p:nvPr>
            <p:ph type="subTitle" idx="14"/>
          </p:nvPr>
        </p:nvSpPr>
        <p:spPr>
          <a:xfrm>
            <a:off x="308610" y="1205132"/>
            <a:ext cx="4834890" cy="381000"/>
          </a:xfrm>
        </p:spPr>
        <p:txBody>
          <a:bodyPr>
            <a:normAutofit/>
          </a:bodyPr>
          <a:lstStyle>
            <a:lvl1pPr marL="0" indent="0" algn="l">
              <a:buNone/>
              <a:defRPr sz="1700" b="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vl2pPr marL="456994" indent="0" algn="ctr">
              <a:buNone/>
              <a:defRPr>
                <a:solidFill>
                  <a:schemeClr val="tx1">
                    <a:tint val="75000"/>
                  </a:schemeClr>
                </a:solidFill>
              </a:defRPr>
            </a:lvl2pPr>
            <a:lvl3pPr marL="913990" indent="0" algn="ctr">
              <a:buNone/>
              <a:defRPr>
                <a:solidFill>
                  <a:schemeClr val="tx1">
                    <a:tint val="75000"/>
                  </a:schemeClr>
                </a:solidFill>
              </a:defRPr>
            </a:lvl3pPr>
            <a:lvl4pPr marL="1370986" indent="0" algn="ctr">
              <a:buNone/>
              <a:defRPr>
                <a:solidFill>
                  <a:schemeClr val="tx1">
                    <a:tint val="75000"/>
                  </a:schemeClr>
                </a:solidFill>
              </a:defRPr>
            </a:lvl4pPr>
            <a:lvl5pPr marL="1827981" indent="0" algn="ctr">
              <a:buNone/>
              <a:defRPr>
                <a:solidFill>
                  <a:schemeClr val="tx1">
                    <a:tint val="75000"/>
                  </a:schemeClr>
                </a:solidFill>
              </a:defRPr>
            </a:lvl5pPr>
            <a:lvl6pPr marL="2284975" indent="0" algn="ctr">
              <a:buNone/>
              <a:defRPr>
                <a:solidFill>
                  <a:schemeClr val="tx1">
                    <a:tint val="75000"/>
                  </a:schemeClr>
                </a:solidFill>
              </a:defRPr>
            </a:lvl6pPr>
            <a:lvl7pPr marL="2741971" indent="0" algn="ctr">
              <a:buNone/>
              <a:defRPr>
                <a:solidFill>
                  <a:schemeClr val="tx1">
                    <a:tint val="75000"/>
                  </a:schemeClr>
                </a:solidFill>
              </a:defRPr>
            </a:lvl7pPr>
            <a:lvl8pPr marL="3198967" indent="0" algn="ctr">
              <a:buNone/>
              <a:defRPr>
                <a:solidFill>
                  <a:schemeClr val="tx1">
                    <a:tint val="75000"/>
                  </a:schemeClr>
                </a:solidFill>
              </a:defRPr>
            </a:lvl8pPr>
            <a:lvl9pPr marL="365596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29722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2133601"/>
            <a:ext cx="11315700" cy="3962400"/>
          </a:xfrm>
        </p:spPr>
        <p:txBody>
          <a:bodyPr vert="horz" lIns="91399" tIns="45700" rIns="91399" bIns="45700" rtlCol="0" anchor="t">
            <a:normAutofit/>
          </a:bodyPr>
          <a:lstStyle>
            <a:lvl1pPr>
              <a:defRPr lang="en-US" sz="1700" smtClean="0">
                <a:solidFill>
                  <a:schemeClr val="tx1">
                    <a:lumMod val="85000"/>
                    <a:lumOff val="15000"/>
                  </a:schemeClr>
                </a:solidFill>
                <a:effectLst/>
                <a:latin typeface="Book Antiqua" panose="02040602050305030304" pitchFamily="18" charset="0"/>
                <a:ea typeface="+mj-ea"/>
                <a:cs typeface="Arial" pitchFamily="34" charset="0"/>
              </a:defRPr>
            </a:lvl1pPr>
            <a:lvl2pPr>
              <a:defRPr lang="en-US" sz="1600" smtClean="0">
                <a:solidFill>
                  <a:schemeClr val="tx1">
                    <a:lumMod val="85000"/>
                    <a:lumOff val="15000"/>
                  </a:schemeClr>
                </a:solidFill>
                <a:effectLst/>
                <a:latin typeface="Book Antiqua" panose="02040602050305030304" pitchFamily="18" charset="0"/>
              </a:defRPr>
            </a:lvl2pPr>
            <a:lvl3pPr>
              <a:defRPr lang="en-US" sz="1300" smtClean="0">
                <a:solidFill>
                  <a:schemeClr val="tx1">
                    <a:lumMod val="85000"/>
                    <a:lumOff val="15000"/>
                  </a:schemeClr>
                </a:solidFill>
                <a:effectLst/>
                <a:latin typeface="Book Antiqua" panose="02040602050305030304" pitchFamily="18" charset="0"/>
              </a:defRPr>
            </a:lvl3pPr>
            <a:lvl4pPr>
              <a:defRPr lang="en-US" sz="1200" smtClean="0">
                <a:solidFill>
                  <a:schemeClr val="tx1">
                    <a:lumMod val="85000"/>
                    <a:lumOff val="15000"/>
                  </a:schemeClr>
                </a:solidFill>
                <a:effectLst/>
                <a:latin typeface="Book Antiqua" panose="02040602050305030304" pitchFamily="18" charset="0"/>
              </a:defRPr>
            </a:lvl4pPr>
            <a:lvl5pPr>
              <a:defRPr lang="en-US" sz="1200">
                <a:solidFill>
                  <a:schemeClr val="tx1">
                    <a:lumMod val="85000"/>
                    <a:lumOff val="15000"/>
                  </a:schemeClr>
                </a:solidFill>
                <a:effectLst/>
                <a:latin typeface="Book Antiqua" panose="02040602050305030304" pitchFamily="18" charset="0"/>
              </a:defRPr>
            </a:lvl5pPr>
          </a:lstStyle>
          <a:p>
            <a:pPr lvl="0">
              <a:spcBef>
                <a:spcPct val="0"/>
              </a:spcBef>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025C90-2257-B248-B62D-3E0AECC035BC}"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C490F8C-3D0D-4DB1-B2BD-1525EA5CE111}" type="slidenum">
              <a:rPr lang="en-US" smtClean="0"/>
              <a:pPr/>
              <a:t>‹#›</a:t>
            </a:fld>
            <a:endParaRPr lang="en-US"/>
          </a:p>
        </p:txBody>
      </p:sp>
      <p:sp>
        <p:nvSpPr>
          <p:cNvPr id="7" name="Freeform 6"/>
          <p:cNvSpPr/>
          <p:nvPr userDrawn="1"/>
        </p:nvSpPr>
        <p:spPr>
          <a:xfrm>
            <a:off x="10388301"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8" name="Rectangle 7"/>
          <p:cNvSpPr/>
          <p:nvPr userDrawn="1"/>
        </p:nvSpPr>
        <p:spPr>
          <a:xfrm>
            <a:off x="1" y="443089"/>
            <a:ext cx="12344400" cy="13998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00" dirty="0"/>
          </a:p>
        </p:txBody>
      </p:sp>
      <p:sp>
        <p:nvSpPr>
          <p:cNvPr id="9" name="Isosceles Triangle 8"/>
          <p:cNvSpPr/>
          <p:nvPr userDrawn="1"/>
        </p:nvSpPr>
        <p:spPr>
          <a:xfrm flipV="1">
            <a:off x="8843266" y="381000"/>
            <a:ext cx="1610640" cy="762000"/>
          </a:xfrm>
          <a:prstGeom prst="triangle">
            <a:avLst/>
          </a:prstGeom>
          <a:solidFill>
            <a:srgbClr val="F5C61B">
              <a:alpha val="86667"/>
            </a:srgbClr>
          </a:solidFill>
          <a:ln>
            <a:noFill/>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0" name="Freeform 9"/>
          <p:cNvSpPr/>
          <p:nvPr userDrawn="1"/>
        </p:nvSpPr>
        <p:spPr>
          <a:xfrm flipH="1">
            <a:off x="8804845"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1" name="Freeform 10"/>
          <p:cNvSpPr/>
          <p:nvPr userDrawn="1"/>
        </p:nvSpPr>
        <p:spPr>
          <a:xfrm flipV="1">
            <a:off x="10388301"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2" name="Freeform 11"/>
          <p:cNvSpPr/>
          <p:nvPr userDrawn="1"/>
        </p:nvSpPr>
        <p:spPr>
          <a:xfrm flipH="1" flipV="1">
            <a:off x="8804845"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4" name="Isosceles Triangle 13"/>
          <p:cNvSpPr/>
          <p:nvPr userDrawn="1"/>
        </p:nvSpPr>
        <p:spPr>
          <a:xfrm>
            <a:off x="8843266" y="1143000"/>
            <a:ext cx="1610640" cy="762000"/>
          </a:xfrm>
          <a:prstGeom prst="triangle">
            <a:avLst/>
          </a:prstGeom>
          <a:solidFill>
            <a:srgbClr val="F5C61B">
              <a:alpha val="86667"/>
            </a:srgbClr>
          </a:solidFill>
          <a:ln>
            <a:noFill/>
          </a:ln>
          <a:effectLst>
            <a:outerShdw blurRad="889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2" name="Title 1"/>
          <p:cNvSpPr>
            <a:spLocks noGrp="1"/>
          </p:cNvSpPr>
          <p:nvPr>
            <p:ph type="title"/>
          </p:nvPr>
        </p:nvSpPr>
        <p:spPr>
          <a:xfrm>
            <a:off x="308610" y="579120"/>
            <a:ext cx="7303770" cy="640080"/>
          </a:xfrm>
        </p:spPr>
        <p:txBody>
          <a:bodyPr vert="horz" lIns="91399" tIns="45700" rIns="91399" bIns="45700" rtlCol="0" anchor="ctr">
            <a:normAutofit/>
          </a:bodyPr>
          <a:lstStyle>
            <a:lvl1pPr algn="l">
              <a:defRPr lang="en-US" sz="320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stStyle>
          <a:p>
            <a:pPr lvl="0" algn="l"/>
            <a:r>
              <a:rPr lang="en-US" dirty="0"/>
              <a:t>Click to edit Master title style</a:t>
            </a:r>
          </a:p>
        </p:txBody>
      </p:sp>
      <p:sp>
        <p:nvSpPr>
          <p:cNvPr id="17" name="Subtitle 2"/>
          <p:cNvSpPr>
            <a:spLocks noGrp="1"/>
          </p:cNvSpPr>
          <p:nvPr>
            <p:ph type="subTitle" idx="14"/>
          </p:nvPr>
        </p:nvSpPr>
        <p:spPr>
          <a:xfrm>
            <a:off x="308610" y="1205132"/>
            <a:ext cx="4834890" cy="381000"/>
          </a:xfrm>
        </p:spPr>
        <p:txBody>
          <a:bodyPr>
            <a:normAutofit/>
          </a:bodyPr>
          <a:lstStyle>
            <a:lvl1pPr marL="0" indent="0" algn="l">
              <a:buNone/>
              <a:defRPr sz="1700" b="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vl2pPr marL="456994" indent="0" algn="ctr">
              <a:buNone/>
              <a:defRPr>
                <a:solidFill>
                  <a:schemeClr val="tx1">
                    <a:tint val="75000"/>
                  </a:schemeClr>
                </a:solidFill>
              </a:defRPr>
            </a:lvl2pPr>
            <a:lvl3pPr marL="913990" indent="0" algn="ctr">
              <a:buNone/>
              <a:defRPr>
                <a:solidFill>
                  <a:schemeClr val="tx1">
                    <a:tint val="75000"/>
                  </a:schemeClr>
                </a:solidFill>
              </a:defRPr>
            </a:lvl3pPr>
            <a:lvl4pPr marL="1370986" indent="0" algn="ctr">
              <a:buNone/>
              <a:defRPr>
                <a:solidFill>
                  <a:schemeClr val="tx1">
                    <a:tint val="75000"/>
                  </a:schemeClr>
                </a:solidFill>
              </a:defRPr>
            </a:lvl4pPr>
            <a:lvl5pPr marL="1827981" indent="0" algn="ctr">
              <a:buNone/>
              <a:defRPr>
                <a:solidFill>
                  <a:schemeClr val="tx1">
                    <a:tint val="75000"/>
                  </a:schemeClr>
                </a:solidFill>
              </a:defRPr>
            </a:lvl5pPr>
            <a:lvl6pPr marL="2284975" indent="0" algn="ctr">
              <a:buNone/>
              <a:defRPr>
                <a:solidFill>
                  <a:schemeClr val="tx1">
                    <a:tint val="75000"/>
                  </a:schemeClr>
                </a:solidFill>
              </a:defRPr>
            </a:lvl6pPr>
            <a:lvl7pPr marL="2741971" indent="0" algn="ctr">
              <a:buNone/>
              <a:defRPr>
                <a:solidFill>
                  <a:schemeClr val="tx1">
                    <a:tint val="75000"/>
                  </a:schemeClr>
                </a:solidFill>
              </a:defRPr>
            </a:lvl7pPr>
            <a:lvl8pPr marL="3198967" indent="0" algn="ctr">
              <a:buNone/>
              <a:defRPr>
                <a:solidFill>
                  <a:schemeClr val="tx1">
                    <a:tint val="75000"/>
                  </a:schemeClr>
                </a:solidFill>
              </a:defRPr>
            </a:lvl8pPr>
            <a:lvl9pPr marL="365596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63111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2133601"/>
            <a:ext cx="11315700" cy="3962400"/>
          </a:xfrm>
        </p:spPr>
        <p:txBody>
          <a:bodyPr vert="horz" lIns="91399" tIns="45700" rIns="91399" bIns="45700" rtlCol="0" anchor="t">
            <a:normAutofit/>
          </a:bodyPr>
          <a:lstStyle>
            <a:lvl1pPr>
              <a:defRPr lang="en-US" sz="1700" smtClean="0">
                <a:solidFill>
                  <a:schemeClr val="tx1">
                    <a:lumMod val="85000"/>
                    <a:lumOff val="15000"/>
                  </a:schemeClr>
                </a:solidFill>
                <a:effectLst/>
                <a:latin typeface="Book Antiqua" panose="02040602050305030304" pitchFamily="18" charset="0"/>
                <a:ea typeface="+mj-ea"/>
                <a:cs typeface="Arial" pitchFamily="34" charset="0"/>
              </a:defRPr>
            </a:lvl1pPr>
            <a:lvl2pPr>
              <a:defRPr lang="en-US" sz="1600" smtClean="0">
                <a:solidFill>
                  <a:schemeClr val="tx1">
                    <a:lumMod val="85000"/>
                    <a:lumOff val="15000"/>
                  </a:schemeClr>
                </a:solidFill>
                <a:effectLst/>
                <a:latin typeface="Book Antiqua" panose="02040602050305030304" pitchFamily="18" charset="0"/>
              </a:defRPr>
            </a:lvl2pPr>
            <a:lvl3pPr>
              <a:defRPr lang="en-US" sz="1300" smtClean="0">
                <a:solidFill>
                  <a:schemeClr val="tx1">
                    <a:lumMod val="85000"/>
                    <a:lumOff val="15000"/>
                  </a:schemeClr>
                </a:solidFill>
                <a:effectLst/>
                <a:latin typeface="Book Antiqua" panose="02040602050305030304" pitchFamily="18" charset="0"/>
              </a:defRPr>
            </a:lvl3pPr>
            <a:lvl4pPr>
              <a:defRPr lang="en-US" sz="1200" smtClean="0">
                <a:solidFill>
                  <a:schemeClr val="tx1">
                    <a:lumMod val="85000"/>
                    <a:lumOff val="15000"/>
                  </a:schemeClr>
                </a:solidFill>
                <a:effectLst/>
                <a:latin typeface="Book Antiqua" panose="02040602050305030304" pitchFamily="18" charset="0"/>
              </a:defRPr>
            </a:lvl4pPr>
            <a:lvl5pPr>
              <a:defRPr lang="en-US" sz="1200">
                <a:solidFill>
                  <a:schemeClr val="tx1">
                    <a:lumMod val="85000"/>
                    <a:lumOff val="15000"/>
                  </a:schemeClr>
                </a:solidFill>
                <a:effectLst/>
                <a:latin typeface="Book Antiqua" panose="02040602050305030304" pitchFamily="18" charset="0"/>
              </a:defRPr>
            </a:lvl5pPr>
          </a:lstStyle>
          <a:p>
            <a:pPr lvl="0">
              <a:spcBef>
                <a:spcPct val="0"/>
              </a:spcBef>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13E6CA8-92C5-BD44-A316-A679839A2A11}"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C490F8C-3D0D-4DB1-B2BD-1525EA5CE111}" type="slidenum">
              <a:rPr lang="en-US" smtClean="0"/>
              <a:pPr/>
              <a:t>‹#›</a:t>
            </a:fld>
            <a:endParaRPr lang="en-US"/>
          </a:p>
        </p:txBody>
      </p:sp>
      <p:sp>
        <p:nvSpPr>
          <p:cNvPr id="7" name="Freeform 6"/>
          <p:cNvSpPr/>
          <p:nvPr userDrawn="1"/>
        </p:nvSpPr>
        <p:spPr>
          <a:xfrm>
            <a:off x="10388301"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8" name="Rectangle 7"/>
          <p:cNvSpPr/>
          <p:nvPr userDrawn="1"/>
        </p:nvSpPr>
        <p:spPr>
          <a:xfrm>
            <a:off x="1" y="443089"/>
            <a:ext cx="12344400" cy="13998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00" dirty="0"/>
          </a:p>
        </p:txBody>
      </p:sp>
      <p:sp>
        <p:nvSpPr>
          <p:cNvPr id="9" name="Isosceles Triangle 8"/>
          <p:cNvSpPr/>
          <p:nvPr userDrawn="1"/>
        </p:nvSpPr>
        <p:spPr>
          <a:xfrm flipV="1">
            <a:off x="8843266" y="381000"/>
            <a:ext cx="1610640" cy="762000"/>
          </a:xfrm>
          <a:prstGeom prst="triangle">
            <a:avLst/>
          </a:prstGeom>
          <a:solidFill>
            <a:srgbClr val="F5C61B">
              <a:alpha val="86667"/>
            </a:srgbClr>
          </a:solidFill>
          <a:ln>
            <a:noFill/>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0" name="Freeform 9"/>
          <p:cNvSpPr/>
          <p:nvPr userDrawn="1"/>
        </p:nvSpPr>
        <p:spPr>
          <a:xfrm flipH="1">
            <a:off x="8804845"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1" name="Freeform 10"/>
          <p:cNvSpPr/>
          <p:nvPr userDrawn="1"/>
        </p:nvSpPr>
        <p:spPr>
          <a:xfrm flipV="1">
            <a:off x="10388301"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2" name="Freeform 11"/>
          <p:cNvSpPr/>
          <p:nvPr userDrawn="1"/>
        </p:nvSpPr>
        <p:spPr>
          <a:xfrm flipH="1" flipV="1">
            <a:off x="8804845"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4" name="Isosceles Triangle 13"/>
          <p:cNvSpPr/>
          <p:nvPr userDrawn="1"/>
        </p:nvSpPr>
        <p:spPr>
          <a:xfrm>
            <a:off x="8843266" y="1143000"/>
            <a:ext cx="1610640" cy="762000"/>
          </a:xfrm>
          <a:prstGeom prst="triangle">
            <a:avLst/>
          </a:prstGeom>
          <a:solidFill>
            <a:srgbClr val="F5C61B">
              <a:alpha val="86667"/>
            </a:srgbClr>
          </a:solidFill>
          <a:ln>
            <a:noFill/>
          </a:ln>
          <a:effectLst>
            <a:outerShdw blurRad="889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2" name="Title 1"/>
          <p:cNvSpPr>
            <a:spLocks noGrp="1"/>
          </p:cNvSpPr>
          <p:nvPr>
            <p:ph type="title"/>
          </p:nvPr>
        </p:nvSpPr>
        <p:spPr>
          <a:xfrm>
            <a:off x="308610" y="579120"/>
            <a:ext cx="7303770" cy="640080"/>
          </a:xfrm>
        </p:spPr>
        <p:txBody>
          <a:bodyPr vert="horz" lIns="91399" tIns="45700" rIns="91399" bIns="45700" rtlCol="0" anchor="ctr">
            <a:normAutofit/>
          </a:bodyPr>
          <a:lstStyle>
            <a:lvl1pPr algn="l">
              <a:defRPr lang="en-US" sz="320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stStyle>
          <a:p>
            <a:pPr lvl="0" algn="l"/>
            <a:r>
              <a:rPr lang="en-US" dirty="0"/>
              <a:t>Click to edit Master title style</a:t>
            </a:r>
          </a:p>
        </p:txBody>
      </p:sp>
      <p:sp>
        <p:nvSpPr>
          <p:cNvPr id="17" name="Subtitle 2"/>
          <p:cNvSpPr>
            <a:spLocks noGrp="1"/>
          </p:cNvSpPr>
          <p:nvPr>
            <p:ph type="subTitle" idx="14"/>
          </p:nvPr>
        </p:nvSpPr>
        <p:spPr>
          <a:xfrm>
            <a:off x="308610" y="1205132"/>
            <a:ext cx="4834890" cy="381000"/>
          </a:xfrm>
        </p:spPr>
        <p:txBody>
          <a:bodyPr>
            <a:normAutofit/>
          </a:bodyPr>
          <a:lstStyle>
            <a:lvl1pPr marL="0" indent="0" algn="l">
              <a:buNone/>
              <a:defRPr sz="1700" b="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vl2pPr marL="456994" indent="0" algn="ctr">
              <a:buNone/>
              <a:defRPr>
                <a:solidFill>
                  <a:schemeClr val="tx1">
                    <a:tint val="75000"/>
                  </a:schemeClr>
                </a:solidFill>
              </a:defRPr>
            </a:lvl2pPr>
            <a:lvl3pPr marL="913990" indent="0" algn="ctr">
              <a:buNone/>
              <a:defRPr>
                <a:solidFill>
                  <a:schemeClr val="tx1">
                    <a:tint val="75000"/>
                  </a:schemeClr>
                </a:solidFill>
              </a:defRPr>
            </a:lvl3pPr>
            <a:lvl4pPr marL="1370986" indent="0" algn="ctr">
              <a:buNone/>
              <a:defRPr>
                <a:solidFill>
                  <a:schemeClr val="tx1">
                    <a:tint val="75000"/>
                  </a:schemeClr>
                </a:solidFill>
              </a:defRPr>
            </a:lvl4pPr>
            <a:lvl5pPr marL="1827981" indent="0" algn="ctr">
              <a:buNone/>
              <a:defRPr>
                <a:solidFill>
                  <a:schemeClr val="tx1">
                    <a:tint val="75000"/>
                  </a:schemeClr>
                </a:solidFill>
              </a:defRPr>
            </a:lvl5pPr>
            <a:lvl6pPr marL="2284975" indent="0" algn="ctr">
              <a:buNone/>
              <a:defRPr>
                <a:solidFill>
                  <a:schemeClr val="tx1">
                    <a:tint val="75000"/>
                  </a:schemeClr>
                </a:solidFill>
              </a:defRPr>
            </a:lvl6pPr>
            <a:lvl7pPr marL="2741971" indent="0" algn="ctr">
              <a:buNone/>
              <a:defRPr>
                <a:solidFill>
                  <a:schemeClr val="tx1">
                    <a:tint val="75000"/>
                  </a:schemeClr>
                </a:solidFill>
              </a:defRPr>
            </a:lvl7pPr>
            <a:lvl8pPr marL="3198967" indent="0" algn="ctr">
              <a:buNone/>
              <a:defRPr>
                <a:solidFill>
                  <a:schemeClr val="tx1">
                    <a:tint val="75000"/>
                  </a:schemeClr>
                </a:solidFill>
              </a:defRPr>
            </a:lvl8pPr>
            <a:lvl9pPr marL="365596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06189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2133601"/>
            <a:ext cx="11315700" cy="3962400"/>
          </a:xfrm>
        </p:spPr>
        <p:txBody>
          <a:bodyPr vert="horz" lIns="91399" tIns="45700" rIns="91399" bIns="45700" rtlCol="0" anchor="t">
            <a:normAutofit/>
          </a:bodyPr>
          <a:lstStyle>
            <a:lvl1pPr>
              <a:defRPr lang="en-US" sz="1700" smtClean="0">
                <a:solidFill>
                  <a:schemeClr val="tx1">
                    <a:lumMod val="85000"/>
                    <a:lumOff val="15000"/>
                  </a:schemeClr>
                </a:solidFill>
                <a:effectLst/>
                <a:latin typeface="Book Antiqua" panose="02040602050305030304" pitchFamily="18" charset="0"/>
                <a:ea typeface="+mj-ea"/>
                <a:cs typeface="Arial" pitchFamily="34" charset="0"/>
              </a:defRPr>
            </a:lvl1pPr>
            <a:lvl2pPr>
              <a:defRPr lang="en-US" sz="1600" smtClean="0">
                <a:solidFill>
                  <a:schemeClr val="tx1">
                    <a:lumMod val="85000"/>
                    <a:lumOff val="15000"/>
                  </a:schemeClr>
                </a:solidFill>
                <a:effectLst/>
                <a:latin typeface="Book Antiqua" panose="02040602050305030304" pitchFamily="18" charset="0"/>
              </a:defRPr>
            </a:lvl2pPr>
            <a:lvl3pPr>
              <a:defRPr lang="en-US" sz="1300" smtClean="0">
                <a:solidFill>
                  <a:schemeClr val="tx1">
                    <a:lumMod val="85000"/>
                    <a:lumOff val="15000"/>
                  </a:schemeClr>
                </a:solidFill>
                <a:effectLst/>
                <a:latin typeface="Book Antiqua" panose="02040602050305030304" pitchFamily="18" charset="0"/>
              </a:defRPr>
            </a:lvl3pPr>
            <a:lvl4pPr>
              <a:defRPr lang="en-US" sz="1200" smtClean="0">
                <a:solidFill>
                  <a:schemeClr val="tx1">
                    <a:lumMod val="85000"/>
                    <a:lumOff val="15000"/>
                  </a:schemeClr>
                </a:solidFill>
                <a:effectLst/>
                <a:latin typeface="Book Antiqua" panose="02040602050305030304" pitchFamily="18" charset="0"/>
              </a:defRPr>
            </a:lvl4pPr>
            <a:lvl5pPr>
              <a:defRPr lang="en-US" sz="1200">
                <a:solidFill>
                  <a:schemeClr val="tx1">
                    <a:lumMod val="85000"/>
                    <a:lumOff val="15000"/>
                  </a:schemeClr>
                </a:solidFill>
                <a:effectLst/>
                <a:latin typeface="Book Antiqua" panose="02040602050305030304" pitchFamily="18" charset="0"/>
              </a:defRPr>
            </a:lvl5pPr>
          </a:lstStyle>
          <a:p>
            <a:pPr lvl="0">
              <a:spcBef>
                <a:spcPct val="0"/>
              </a:spcBef>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6F3DF0-7736-B642-BCF7-CFD2CC2699C0}"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C490F8C-3D0D-4DB1-B2BD-1525EA5CE111}" type="slidenum">
              <a:rPr lang="en-US" smtClean="0"/>
              <a:pPr/>
              <a:t>‹#›</a:t>
            </a:fld>
            <a:endParaRPr lang="en-US"/>
          </a:p>
        </p:txBody>
      </p:sp>
      <p:sp>
        <p:nvSpPr>
          <p:cNvPr id="7" name="Freeform 6"/>
          <p:cNvSpPr/>
          <p:nvPr userDrawn="1"/>
        </p:nvSpPr>
        <p:spPr>
          <a:xfrm>
            <a:off x="10388301"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8" name="Rectangle 7"/>
          <p:cNvSpPr/>
          <p:nvPr userDrawn="1"/>
        </p:nvSpPr>
        <p:spPr>
          <a:xfrm>
            <a:off x="1" y="443089"/>
            <a:ext cx="12344400" cy="13998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00" dirty="0"/>
          </a:p>
        </p:txBody>
      </p:sp>
      <p:sp>
        <p:nvSpPr>
          <p:cNvPr id="9" name="Isosceles Triangle 8"/>
          <p:cNvSpPr/>
          <p:nvPr userDrawn="1"/>
        </p:nvSpPr>
        <p:spPr>
          <a:xfrm flipV="1">
            <a:off x="8843266" y="381000"/>
            <a:ext cx="1610640" cy="762000"/>
          </a:xfrm>
          <a:prstGeom prst="triangle">
            <a:avLst/>
          </a:prstGeom>
          <a:solidFill>
            <a:srgbClr val="F5C61B">
              <a:alpha val="86667"/>
            </a:srgbClr>
          </a:solidFill>
          <a:ln>
            <a:noFill/>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0" name="Freeform 9"/>
          <p:cNvSpPr/>
          <p:nvPr userDrawn="1"/>
        </p:nvSpPr>
        <p:spPr>
          <a:xfrm flipH="1">
            <a:off x="8804845"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1" name="Freeform 10"/>
          <p:cNvSpPr/>
          <p:nvPr userDrawn="1"/>
        </p:nvSpPr>
        <p:spPr>
          <a:xfrm flipV="1">
            <a:off x="10388301"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2" name="Freeform 11"/>
          <p:cNvSpPr/>
          <p:nvPr userDrawn="1"/>
        </p:nvSpPr>
        <p:spPr>
          <a:xfrm flipH="1" flipV="1">
            <a:off x="8804845"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4" name="Isosceles Triangle 13"/>
          <p:cNvSpPr/>
          <p:nvPr userDrawn="1"/>
        </p:nvSpPr>
        <p:spPr>
          <a:xfrm>
            <a:off x="8843266" y="1143000"/>
            <a:ext cx="1610640" cy="762000"/>
          </a:xfrm>
          <a:prstGeom prst="triangle">
            <a:avLst/>
          </a:prstGeom>
          <a:solidFill>
            <a:srgbClr val="F5C61B">
              <a:alpha val="86667"/>
            </a:srgbClr>
          </a:solidFill>
          <a:ln>
            <a:noFill/>
          </a:ln>
          <a:effectLst>
            <a:outerShdw blurRad="889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2" name="Title 1"/>
          <p:cNvSpPr>
            <a:spLocks noGrp="1"/>
          </p:cNvSpPr>
          <p:nvPr>
            <p:ph type="title"/>
          </p:nvPr>
        </p:nvSpPr>
        <p:spPr>
          <a:xfrm>
            <a:off x="308610" y="579120"/>
            <a:ext cx="7303770" cy="640080"/>
          </a:xfrm>
        </p:spPr>
        <p:txBody>
          <a:bodyPr vert="horz" lIns="91399" tIns="45700" rIns="91399" bIns="45700" rtlCol="0" anchor="ctr">
            <a:normAutofit/>
          </a:bodyPr>
          <a:lstStyle>
            <a:lvl1pPr algn="l">
              <a:defRPr lang="en-US" sz="320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stStyle>
          <a:p>
            <a:pPr lvl="0" algn="l"/>
            <a:r>
              <a:rPr lang="en-US" dirty="0"/>
              <a:t>Click to edit Master title style</a:t>
            </a:r>
          </a:p>
        </p:txBody>
      </p:sp>
      <p:sp>
        <p:nvSpPr>
          <p:cNvPr id="17" name="Subtitle 2"/>
          <p:cNvSpPr>
            <a:spLocks noGrp="1"/>
          </p:cNvSpPr>
          <p:nvPr>
            <p:ph type="subTitle" idx="14"/>
          </p:nvPr>
        </p:nvSpPr>
        <p:spPr>
          <a:xfrm>
            <a:off x="308610" y="1205132"/>
            <a:ext cx="4834890" cy="381000"/>
          </a:xfrm>
        </p:spPr>
        <p:txBody>
          <a:bodyPr>
            <a:normAutofit/>
          </a:bodyPr>
          <a:lstStyle>
            <a:lvl1pPr marL="0" indent="0" algn="l">
              <a:buNone/>
              <a:defRPr sz="1700" b="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vl2pPr marL="456994" indent="0" algn="ctr">
              <a:buNone/>
              <a:defRPr>
                <a:solidFill>
                  <a:schemeClr val="tx1">
                    <a:tint val="75000"/>
                  </a:schemeClr>
                </a:solidFill>
              </a:defRPr>
            </a:lvl2pPr>
            <a:lvl3pPr marL="913990" indent="0" algn="ctr">
              <a:buNone/>
              <a:defRPr>
                <a:solidFill>
                  <a:schemeClr val="tx1">
                    <a:tint val="75000"/>
                  </a:schemeClr>
                </a:solidFill>
              </a:defRPr>
            </a:lvl3pPr>
            <a:lvl4pPr marL="1370986" indent="0" algn="ctr">
              <a:buNone/>
              <a:defRPr>
                <a:solidFill>
                  <a:schemeClr val="tx1">
                    <a:tint val="75000"/>
                  </a:schemeClr>
                </a:solidFill>
              </a:defRPr>
            </a:lvl4pPr>
            <a:lvl5pPr marL="1827981" indent="0" algn="ctr">
              <a:buNone/>
              <a:defRPr>
                <a:solidFill>
                  <a:schemeClr val="tx1">
                    <a:tint val="75000"/>
                  </a:schemeClr>
                </a:solidFill>
              </a:defRPr>
            </a:lvl5pPr>
            <a:lvl6pPr marL="2284975" indent="0" algn="ctr">
              <a:buNone/>
              <a:defRPr>
                <a:solidFill>
                  <a:schemeClr val="tx1">
                    <a:tint val="75000"/>
                  </a:schemeClr>
                </a:solidFill>
              </a:defRPr>
            </a:lvl6pPr>
            <a:lvl7pPr marL="2741971" indent="0" algn="ctr">
              <a:buNone/>
              <a:defRPr>
                <a:solidFill>
                  <a:schemeClr val="tx1">
                    <a:tint val="75000"/>
                  </a:schemeClr>
                </a:solidFill>
              </a:defRPr>
            </a:lvl7pPr>
            <a:lvl8pPr marL="3198967" indent="0" algn="ctr">
              <a:buNone/>
              <a:defRPr>
                <a:solidFill>
                  <a:schemeClr val="tx1">
                    <a:tint val="75000"/>
                  </a:schemeClr>
                </a:solidFill>
              </a:defRPr>
            </a:lvl8pPr>
            <a:lvl9pPr marL="365596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888519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464B2A-7544-2E46-86D2-CCDFDAFF7157}"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2133601"/>
            <a:ext cx="11315700" cy="3962400"/>
          </a:xfrm>
        </p:spPr>
        <p:txBody>
          <a:bodyPr vert="horz" lIns="91399" tIns="45700" rIns="91399" bIns="45700" rtlCol="0" anchor="t">
            <a:normAutofit/>
          </a:bodyPr>
          <a:lstStyle>
            <a:lvl1pPr>
              <a:defRPr lang="en-US" sz="1700" smtClean="0">
                <a:solidFill>
                  <a:schemeClr val="tx1">
                    <a:lumMod val="85000"/>
                    <a:lumOff val="15000"/>
                  </a:schemeClr>
                </a:solidFill>
                <a:effectLst/>
                <a:latin typeface="Book Antiqua" panose="02040602050305030304" pitchFamily="18" charset="0"/>
                <a:ea typeface="+mj-ea"/>
                <a:cs typeface="Arial" pitchFamily="34" charset="0"/>
              </a:defRPr>
            </a:lvl1pPr>
            <a:lvl2pPr>
              <a:defRPr lang="en-US" sz="1600" smtClean="0">
                <a:solidFill>
                  <a:schemeClr val="tx1">
                    <a:lumMod val="85000"/>
                    <a:lumOff val="15000"/>
                  </a:schemeClr>
                </a:solidFill>
                <a:effectLst/>
                <a:latin typeface="Book Antiqua" panose="02040602050305030304" pitchFamily="18" charset="0"/>
              </a:defRPr>
            </a:lvl2pPr>
            <a:lvl3pPr>
              <a:defRPr lang="en-US" sz="1300" smtClean="0">
                <a:solidFill>
                  <a:schemeClr val="tx1">
                    <a:lumMod val="85000"/>
                    <a:lumOff val="15000"/>
                  </a:schemeClr>
                </a:solidFill>
                <a:effectLst/>
                <a:latin typeface="Book Antiqua" panose="02040602050305030304" pitchFamily="18" charset="0"/>
              </a:defRPr>
            </a:lvl3pPr>
            <a:lvl4pPr>
              <a:defRPr lang="en-US" sz="1200" smtClean="0">
                <a:solidFill>
                  <a:schemeClr val="tx1">
                    <a:lumMod val="85000"/>
                    <a:lumOff val="15000"/>
                  </a:schemeClr>
                </a:solidFill>
                <a:effectLst/>
                <a:latin typeface="Book Antiqua" panose="02040602050305030304" pitchFamily="18" charset="0"/>
              </a:defRPr>
            </a:lvl4pPr>
            <a:lvl5pPr>
              <a:defRPr lang="en-US" sz="1200">
                <a:solidFill>
                  <a:schemeClr val="tx1">
                    <a:lumMod val="85000"/>
                    <a:lumOff val="15000"/>
                  </a:schemeClr>
                </a:solidFill>
                <a:effectLst/>
                <a:latin typeface="Book Antiqua" panose="02040602050305030304" pitchFamily="18" charset="0"/>
              </a:defRPr>
            </a:lvl5pPr>
          </a:lstStyle>
          <a:p>
            <a:pPr lvl="0">
              <a:spcBef>
                <a:spcPct val="0"/>
              </a:spcBef>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56633AA-E232-6343-9DB4-508BDD94586D}"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C490F8C-3D0D-4DB1-B2BD-1525EA5CE111}" type="slidenum">
              <a:rPr lang="en-US" smtClean="0"/>
              <a:pPr/>
              <a:t>‹#›</a:t>
            </a:fld>
            <a:endParaRPr lang="en-US"/>
          </a:p>
        </p:txBody>
      </p:sp>
      <p:sp>
        <p:nvSpPr>
          <p:cNvPr id="7" name="Freeform 6"/>
          <p:cNvSpPr/>
          <p:nvPr userDrawn="1"/>
        </p:nvSpPr>
        <p:spPr>
          <a:xfrm>
            <a:off x="10388301"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8" name="Rectangle 7"/>
          <p:cNvSpPr/>
          <p:nvPr userDrawn="1"/>
        </p:nvSpPr>
        <p:spPr>
          <a:xfrm>
            <a:off x="1" y="443089"/>
            <a:ext cx="12344400" cy="13998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00" dirty="0"/>
          </a:p>
        </p:txBody>
      </p:sp>
      <p:sp>
        <p:nvSpPr>
          <p:cNvPr id="9" name="Isosceles Triangle 8"/>
          <p:cNvSpPr/>
          <p:nvPr userDrawn="1"/>
        </p:nvSpPr>
        <p:spPr>
          <a:xfrm flipV="1">
            <a:off x="8843266" y="381000"/>
            <a:ext cx="1610640" cy="762000"/>
          </a:xfrm>
          <a:prstGeom prst="triangle">
            <a:avLst/>
          </a:prstGeom>
          <a:solidFill>
            <a:srgbClr val="F5C61B">
              <a:alpha val="86667"/>
            </a:srgbClr>
          </a:solidFill>
          <a:ln>
            <a:noFill/>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0" name="Freeform 9"/>
          <p:cNvSpPr/>
          <p:nvPr userDrawn="1"/>
        </p:nvSpPr>
        <p:spPr>
          <a:xfrm flipH="1">
            <a:off x="8804845"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1" name="Freeform 10"/>
          <p:cNvSpPr/>
          <p:nvPr userDrawn="1"/>
        </p:nvSpPr>
        <p:spPr>
          <a:xfrm flipV="1">
            <a:off x="10388301"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2" name="Freeform 11"/>
          <p:cNvSpPr/>
          <p:nvPr userDrawn="1"/>
        </p:nvSpPr>
        <p:spPr>
          <a:xfrm flipH="1" flipV="1">
            <a:off x="8804845"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4" name="Isosceles Triangle 13"/>
          <p:cNvSpPr/>
          <p:nvPr userDrawn="1"/>
        </p:nvSpPr>
        <p:spPr>
          <a:xfrm>
            <a:off x="8843266" y="1143000"/>
            <a:ext cx="1610640" cy="762000"/>
          </a:xfrm>
          <a:prstGeom prst="triangle">
            <a:avLst/>
          </a:prstGeom>
          <a:solidFill>
            <a:srgbClr val="F5C61B">
              <a:alpha val="86667"/>
            </a:srgbClr>
          </a:solidFill>
          <a:ln>
            <a:noFill/>
          </a:ln>
          <a:effectLst>
            <a:outerShdw blurRad="889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2" name="Title 1"/>
          <p:cNvSpPr>
            <a:spLocks noGrp="1"/>
          </p:cNvSpPr>
          <p:nvPr>
            <p:ph type="title"/>
          </p:nvPr>
        </p:nvSpPr>
        <p:spPr>
          <a:xfrm>
            <a:off x="308610" y="579120"/>
            <a:ext cx="7303770" cy="640080"/>
          </a:xfrm>
        </p:spPr>
        <p:txBody>
          <a:bodyPr vert="horz" lIns="91399" tIns="45700" rIns="91399" bIns="45700" rtlCol="0" anchor="ctr">
            <a:normAutofit/>
          </a:bodyPr>
          <a:lstStyle>
            <a:lvl1pPr algn="l">
              <a:defRPr lang="en-US" sz="320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stStyle>
          <a:p>
            <a:pPr lvl="0" algn="l"/>
            <a:r>
              <a:rPr lang="en-US" dirty="0"/>
              <a:t>Click to edit Master title style</a:t>
            </a:r>
          </a:p>
        </p:txBody>
      </p:sp>
      <p:sp>
        <p:nvSpPr>
          <p:cNvPr id="17" name="Subtitle 2"/>
          <p:cNvSpPr>
            <a:spLocks noGrp="1"/>
          </p:cNvSpPr>
          <p:nvPr>
            <p:ph type="subTitle" idx="14"/>
          </p:nvPr>
        </p:nvSpPr>
        <p:spPr>
          <a:xfrm>
            <a:off x="308610" y="1205132"/>
            <a:ext cx="4834890" cy="381000"/>
          </a:xfrm>
        </p:spPr>
        <p:txBody>
          <a:bodyPr>
            <a:normAutofit/>
          </a:bodyPr>
          <a:lstStyle>
            <a:lvl1pPr marL="0" indent="0" algn="l">
              <a:buNone/>
              <a:defRPr sz="1700" b="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vl2pPr marL="456994" indent="0" algn="ctr">
              <a:buNone/>
              <a:defRPr>
                <a:solidFill>
                  <a:schemeClr val="tx1">
                    <a:tint val="75000"/>
                  </a:schemeClr>
                </a:solidFill>
              </a:defRPr>
            </a:lvl2pPr>
            <a:lvl3pPr marL="913990" indent="0" algn="ctr">
              <a:buNone/>
              <a:defRPr>
                <a:solidFill>
                  <a:schemeClr val="tx1">
                    <a:tint val="75000"/>
                  </a:schemeClr>
                </a:solidFill>
              </a:defRPr>
            </a:lvl3pPr>
            <a:lvl4pPr marL="1370986" indent="0" algn="ctr">
              <a:buNone/>
              <a:defRPr>
                <a:solidFill>
                  <a:schemeClr val="tx1">
                    <a:tint val="75000"/>
                  </a:schemeClr>
                </a:solidFill>
              </a:defRPr>
            </a:lvl4pPr>
            <a:lvl5pPr marL="1827981" indent="0" algn="ctr">
              <a:buNone/>
              <a:defRPr>
                <a:solidFill>
                  <a:schemeClr val="tx1">
                    <a:tint val="75000"/>
                  </a:schemeClr>
                </a:solidFill>
              </a:defRPr>
            </a:lvl5pPr>
            <a:lvl6pPr marL="2284975" indent="0" algn="ctr">
              <a:buNone/>
              <a:defRPr>
                <a:solidFill>
                  <a:schemeClr val="tx1">
                    <a:tint val="75000"/>
                  </a:schemeClr>
                </a:solidFill>
              </a:defRPr>
            </a:lvl6pPr>
            <a:lvl7pPr marL="2741971" indent="0" algn="ctr">
              <a:buNone/>
              <a:defRPr>
                <a:solidFill>
                  <a:schemeClr val="tx1">
                    <a:tint val="75000"/>
                  </a:schemeClr>
                </a:solidFill>
              </a:defRPr>
            </a:lvl7pPr>
            <a:lvl8pPr marL="3198967" indent="0" algn="ctr">
              <a:buNone/>
              <a:defRPr>
                <a:solidFill>
                  <a:schemeClr val="tx1">
                    <a:tint val="75000"/>
                  </a:schemeClr>
                </a:solidFill>
              </a:defRPr>
            </a:lvl8pPr>
            <a:lvl9pPr marL="365596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69210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2133601"/>
            <a:ext cx="11315700" cy="3962400"/>
          </a:xfrm>
        </p:spPr>
        <p:txBody>
          <a:bodyPr vert="horz" lIns="91399" tIns="45700" rIns="91399" bIns="45700" rtlCol="0" anchor="t">
            <a:normAutofit/>
          </a:bodyPr>
          <a:lstStyle>
            <a:lvl1pPr>
              <a:defRPr lang="en-US" sz="1700" smtClean="0">
                <a:solidFill>
                  <a:schemeClr val="tx1">
                    <a:lumMod val="85000"/>
                    <a:lumOff val="15000"/>
                  </a:schemeClr>
                </a:solidFill>
                <a:effectLst/>
                <a:latin typeface="Book Antiqua" panose="02040602050305030304" pitchFamily="18" charset="0"/>
                <a:ea typeface="+mj-ea"/>
                <a:cs typeface="Arial" pitchFamily="34" charset="0"/>
              </a:defRPr>
            </a:lvl1pPr>
            <a:lvl2pPr>
              <a:defRPr lang="en-US" sz="1600" smtClean="0">
                <a:solidFill>
                  <a:schemeClr val="tx1">
                    <a:lumMod val="85000"/>
                    <a:lumOff val="15000"/>
                  </a:schemeClr>
                </a:solidFill>
                <a:effectLst/>
                <a:latin typeface="Book Antiqua" panose="02040602050305030304" pitchFamily="18" charset="0"/>
              </a:defRPr>
            </a:lvl2pPr>
            <a:lvl3pPr>
              <a:defRPr lang="en-US" sz="1300" smtClean="0">
                <a:solidFill>
                  <a:schemeClr val="tx1">
                    <a:lumMod val="85000"/>
                    <a:lumOff val="15000"/>
                  </a:schemeClr>
                </a:solidFill>
                <a:effectLst/>
                <a:latin typeface="Book Antiqua" panose="02040602050305030304" pitchFamily="18" charset="0"/>
              </a:defRPr>
            </a:lvl3pPr>
            <a:lvl4pPr>
              <a:defRPr lang="en-US" sz="1200" smtClean="0">
                <a:solidFill>
                  <a:schemeClr val="tx1">
                    <a:lumMod val="85000"/>
                    <a:lumOff val="15000"/>
                  </a:schemeClr>
                </a:solidFill>
                <a:effectLst/>
                <a:latin typeface="Book Antiqua" panose="02040602050305030304" pitchFamily="18" charset="0"/>
              </a:defRPr>
            </a:lvl4pPr>
            <a:lvl5pPr>
              <a:defRPr lang="en-US" sz="1200">
                <a:solidFill>
                  <a:schemeClr val="tx1">
                    <a:lumMod val="85000"/>
                    <a:lumOff val="15000"/>
                  </a:schemeClr>
                </a:solidFill>
                <a:effectLst/>
                <a:latin typeface="Book Antiqua" panose="02040602050305030304" pitchFamily="18" charset="0"/>
              </a:defRPr>
            </a:lvl5pPr>
          </a:lstStyle>
          <a:p>
            <a:pPr lvl="0">
              <a:spcBef>
                <a:spcPct val="0"/>
              </a:spcBef>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70D33EB-C66A-754A-A7F6-55829491407C}"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C490F8C-3D0D-4DB1-B2BD-1525EA5CE111}" type="slidenum">
              <a:rPr lang="en-US" smtClean="0"/>
              <a:pPr/>
              <a:t>‹#›</a:t>
            </a:fld>
            <a:endParaRPr lang="en-US"/>
          </a:p>
        </p:txBody>
      </p:sp>
      <p:sp>
        <p:nvSpPr>
          <p:cNvPr id="7" name="Freeform 6"/>
          <p:cNvSpPr/>
          <p:nvPr userDrawn="1"/>
        </p:nvSpPr>
        <p:spPr>
          <a:xfrm>
            <a:off x="10388301"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8" name="Rectangle 7"/>
          <p:cNvSpPr/>
          <p:nvPr userDrawn="1"/>
        </p:nvSpPr>
        <p:spPr>
          <a:xfrm>
            <a:off x="1" y="443089"/>
            <a:ext cx="12344400" cy="13998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00" dirty="0"/>
          </a:p>
        </p:txBody>
      </p:sp>
      <p:sp>
        <p:nvSpPr>
          <p:cNvPr id="9" name="Isosceles Triangle 8"/>
          <p:cNvSpPr/>
          <p:nvPr userDrawn="1"/>
        </p:nvSpPr>
        <p:spPr>
          <a:xfrm flipV="1">
            <a:off x="8843266" y="381000"/>
            <a:ext cx="1610640" cy="762000"/>
          </a:xfrm>
          <a:prstGeom prst="triangle">
            <a:avLst/>
          </a:prstGeom>
          <a:solidFill>
            <a:srgbClr val="F5C61B">
              <a:alpha val="86667"/>
            </a:srgbClr>
          </a:solidFill>
          <a:ln>
            <a:noFill/>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0" name="Freeform 9"/>
          <p:cNvSpPr/>
          <p:nvPr userDrawn="1"/>
        </p:nvSpPr>
        <p:spPr>
          <a:xfrm flipH="1">
            <a:off x="8804845" y="381121"/>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1" name="Freeform 10"/>
          <p:cNvSpPr/>
          <p:nvPr userDrawn="1"/>
        </p:nvSpPr>
        <p:spPr>
          <a:xfrm flipV="1">
            <a:off x="10388301"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2" name="Freeform 11"/>
          <p:cNvSpPr/>
          <p:nvPr userDrawn="1"/>
        </p:nvSpPr>
        <p:spPr>
          <a:xfrm flipH="1" flipV="1">
            <a:off x="8804845" y="1843033"/>
            <a:ext cx="104451" cy="61971"/>
          </a:xfrm>
          <a:custGeom>
            <a:avLst/>
            <a:gdLst/>
            <a:ahLst/>
            <a:cxnLst/>
            <a:rect l="l" t="t" r="r" b="b"/>
            <a:pathLst>
              <a:path w="242596" h="194310">
                <a:moveTo>
                  <a:pt x="150495" y="0"/>
                </a:moveTo>
                <a:lnTo>
                  <a:pt x="152682" y="2754"/>
                </a:lnTo>
                <a:lnTo>
                  <a:pt x="242596" y="194310"/>
                </a:lnTo>
                <a:lnTo>
                  <a:pt x="0" y="194310"/>
                </a:lnTo>
                <a:close/>
              </a:path>
            </a:pathLst>
          </a:custGeom>
          <a:solidFill>
            <a:srgbClr val="907206"/>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14" name="Isosceles Triangle 13"/>
          <p:cNvSpPr/>
          <p:nvPr userDrawn="1"/>
        </p:nvSpPr>
        <p:spPr>
          <a:xfrm>
            <a:off x="8843266" y="1143000"/>
            <a:ext cx="1610640" cy="762000"/>
          </a:xfrm>
          <a:prstGeom prst="triangle">
            <a:avLst/>
          </a:prstGeom>
          <a:solidFill>
            <a:srgbClr val="F5C61B">
              <a:alpha val="86667"/>
            </a:srgbClr>
          </a:solidFill>
          <a:ln>
            <a:noFill/>
          </a:ln>
          <a:effectLst>
            <a:outerShdw blurRad="889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lvl="0" algn="ctr"/>
            <a:endParaRPr lang="en-US" sz="1700" dirty="0"/>
          </a:p>
        </p:txBody>
      </p:sp>
      <p:sp>
        <p:nvSpPr>
          <p:cNvPr id="2" name="Title 1"/>
          <p:cNvSpPr>
            <a:spLocks noGrp="1"/>
          </p:cNvSpPr>
          <p:nvPr>
            <p:ph type="title"/>
          </p:nvPr>
        </p:nvSpPr>
        <p:spPr>
          <a:xfrm>
            <a:off x="308610" y="579120"/>
            <a:ext cx="7303770" cy="640080"/>
          </a:xfrm>
        </p:spPr>
        <p:txBody>
          <a:bodyPr vert="horz" lIns="91399" tIns="45700" rIns="91399" bIns="45700" rtlCol="0" anchor="ctr">
            <a:normAutofit/>
          </a:bodyPr>
          <a:lstStyle>
            <a:lvl1pPr algn="l">
              <a:defRPr lang="en-US" sz="320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stStyle>
          <a:p>
            <a:pPr lvl="0" algn="l"/>
            <a:r>
              <a:rPr lang="en-US" dirty="0"/>
              <a:t>Click to edit Master title style</a:t>
            </a:r>
          </a:p>
        </p:txBody>
      </p:sp>
      <p:sp>
        <p:nvSpPr>
          <p:cNvPr id="17" name="Subtitle 2"/>
          <p:cNvSpPr>
            <a:spLocks noGrp="1"/>
          </p:cNvSpPr>
          <p:nvPr>
            <p:ph type="subTitle" idx="14"/>
          </p:nvPr>
        </p:nvSpPr>
        <p:spPr>
          <a:xfrm>
            <a:off x="308610" y="1205132"/>
            <a:ext cx="4834890" cy="381000"/>
          </a:xfrm>
        </p:spPr>
        <p:txBody>
          <a:bodyPr>
            <a:normAutofit/>
          </a:bodyPr>
          <a:lstStyle>
            <a:lvl1pPr marL="0" indent="0" algn="l">
              <a:buNone/>
              <a:defRPr sz="1700" b="0">
                <a:solidFill>
                  <a:srgbClr val="FFC000"/>
                </a:solidFill>
                <a:effectLst>
                  <a:outerShdw blurRad="50800" dist="38100" dir="5400000" algn="t" rotWithShape="0">
                    <a:prstClr val="black"/>
                  </a:outerShdw>
                </a:effectLst>
                <a:latin typeface="Book Antiqua" panose="02040602050305030304" pitchFamily="18" charset="0"/>
                <a:cs typeface="Arial" pitchFamily="34" charset="0"/>
              </a:defRPr>
            </a:lvl1pPr>
            <a:lvl2pPr marL="456994" indent="0" algn="ctr">
              <a:buNone/>
              <a:defRPr>
                <a:solidFill>
                  <a:schemeClr val="tx1">
                    <a:tint val="75000"/>
                  </a:schemeClr>
                </a:solidFill>
              </a:defRPr>
            </a:lvl2pPr>
            <a:lvl3pPr marL="913990" indent="0" algn="ctr">
              <a:buNone/>
              <a:defRPr>
                <a:solidFill>
                  <a:schemeClr val="tx1">
                    <a:tint val="75000"/>
                  </a:schemeClr>
                </a:solidFill>
              </a:defRPr>
            </a:lvl3pPr>
            <a:lvl4pPr marL="1370986" indent="0" algn="ctr">
              <a:buNone/>
              <a:defRPr>
                <a:solidFill>
                  <a:schemeClr val="tx1">
                    <a:tint val="75000"/>
                  </a:schemeClr>
                </a:solidFill>
              </a:defRPr>
            </a:lvl4pPr>
            <a:lvl5pPr marL="1827981" indent="0" algn="ctr">
              <a:buNone/>
              <a:defRPr>
                <a:solidFill>
                  <a:schemeClr val="tx1">
                    <a:tint val="75000"/>
                  </a:schemeClr>
                </a:solidFill>
              </a:defRPr>
            </a:lvl5pPr>
            <a:lvl6pPr marL="2284975" indent="0" algn="ctr">
              <a:buNone/>
              <a:defRPr>
                <a:solidFill>
                  <a:schemeClr val="tx1">
                    <a:tint val="75000"/>
                  </a:schemeClr>
                </a:solidFill>
              </a:defRPr>
            </a:lvl6pPr>
            <a:lvl7pPr marL="2741971" indent="0" algn="ctr">
              <a:buNone/>
              <a:defRPr>
                <a:solidFill>
                  <a:schemeClr val="tx1">
                    <a:tint val="75000"/>
                  </a:schemeClr>
                </a:solidFill>
              </a:defRPr>
            </a:lvl7pPr>
            <a:lvl8pPr marL="3198967" indent="0" algn="ctr">
              <a:buNone/>
              <a:defRPr>
                <a:solidFill>
                  <a:schemeClr val="tx1">
                    <a:tint val="75000"/>
                  </a:schemeClr>
                </a:solidFill>
              </a:defRPr>
            </a:lvl8pPr>
            <a:lvl9pPr marL="365596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94847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665368" y="429401"/>
            <a:ext cx="3005868" cy="769401"/>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497247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5123" y="4406901"/>
            <a:ext cx="1049274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75123" y="2906713"/>
            <a:ext cx="10492740" cy="1500187"/>
          </a:xfrm>
        </p:spPr>
        <p:txBody>
          <a:bodyPr anchor="b"/>
          <a:lstStyle>
            <a:lvl1pPr marL="0" indent="0">
              <a:buNone/>
              <a:defRPr sz="2000">
                <a:solidFill>
                  <a:schemeClr val="tx1">
                    <a:tint val="75000"/>
                  </a:schemeClr>
                </a:solidFill>
              </a:defRPr>
            </a:lvl1pPr>
            <a:lvl2pPr marL="456994" indent="0">
              <a:buNone/>
              <a:defRPr sz="1700">
                <a:solidFill>
                  <a:schemeClr val="tx1">
                    <a:tint val="75000"/>
                  </a:schemeClr>
                </a:solidFill>
              </a:defRPr>
            </a:lvl2pPr>
            <a:lvl3pPr marL="913990" indent="0">
              <a:buNone/>
              <a:defRPr sz="1600">
                <a:solidFill>
                  <a:schemeClr val="tx1">
                    <a:tint val="75000"/>
                  </a:schemeClr>
                </a:solidFill>
              </a:defRPr>
            </a:lvl3pPr>
            <a:lvl4pPr marL="1370986" indent="0">
              <a:buNone/>
              <a:defRPr sz="1300">
                <a:solidFill>
                  <a:schemeClr val="tx1">
                    <a:tint val="75000"/>
                  </a:schemeClr>
                </a:solidFill>
              </a:defRPr>
            </a:lvl4pPr>
            <a:lvl5pPr marL="1827981" indent="0">
              <a:buNone/>
              <a:defRPr sz="1300">
                <a:solidFill>
                  <a:schemeClr val="tx1">
                    <a:tint val="75000"/>
                  </a:schemeClr>
                </a:solidFill>
              </a:defRPr>
            </a:lvl5pPr>
            <a:lvl6pPr marL="2284975" indent="0">
              <a:buNone/>
              <a:defRPr sz="1300">
                <a:solidFill>
                  <a:schemeClr val="tx1">
                    <a:tint val="75000"/>
                  </a:schemeClr>
                </a:solidFill>
              </a:defRPr>
            </a:lvl6pPr>
            <a:lvl7pPr marL="2741971" indent="0">
              <a:buNone/>
              <a:defRPr sz="1300">
                <a:solidFill>
                  <a:schemeClr val="tx1">
                    <a:tint val="75000"/>
                  </a:schemeClr>
                </a:solidFill>
              </a:defRPr>
            </a:lvl7pPr>
            <a:lvl8pPr marL="3198967" indent="0">
              <a:buNone/>
              <a:defRPr sz="1300">
                <a:solidFill>
                  <a:schemeClr val="tx1">
                    <a:tint val="75000"/>
                  </a:schemeClr>
                </a:solidFill>
              </a:defRPr>
            </a:lvl8pPr>
            <a:lvl9pPr marL="3655962"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E8776-FBEB-B349-9D6F-3D7DD1C7A7BA}" type="datetime1">
              <a:rPr lang="en-IN" smtClean="0"/>
              <a:t>30-10-2021</a:t>
            </a:fld>
            <a:endParaRPr lang="en-US"/>
          </a:p>
        </p:txBody>
      </p:sp>
      <p:sp>
        <p:nvSpPr>
          <p:cNvPr id="5" name="Footer Placeholder 4"/>
          <p:cNvSpPr>
            <a:spLocks noGrp="1"/>
          </p:cNvSpPr>
          <p:nvPr>
            <p:ph type="ftr" sz="quarter" idx="11"/>
          </p:nvPr>
        </p:nvSpPr>
        <p:spPr/>
        <p:txBody>
          <a:bodyPr/>
          <a:lstStyle/>
          <a:p>
            <a:r>
              <a:rPr lang="en-US"/>
              <a:t>© 2020 Innodesk Designovation Services. All rights reserved.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7220" y="1600201"/>
            <a:ext cx="5452110"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5070" y="1600201"/>
            <a:ext cx="5452110" cy="452596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C54F22-2A30-7343-8F45-5E37D2506CF7}" type="datetime1">
              <a:rPr lang="en-IN" smtClean="0"/>
              <a:t>30-10-2021</a:t>
            </a:fld>
            <a:endParaRPr lang="en-US"/>
          </a:p>
        </p:txBody>
      </p:sp>
      <p:sp>
        <p:nvSpPr>
          <p:cNvPr id="6" name="Footer Placeholder 5"/>
          <p:cNvSpPr>
            <a:spLocks noGrp="1"/>
          </p:cNvSpPr>
          <p:nvPr>
            <p:ph type="ftr" sz="quarter" idx="11"/>
          </p:nvPr>
        </p:nvSpPr>
        <p:spPr/>
        <p:txBody>
          <a:bodyPr/>
          <a:lstStyle/>
          <a:p>
            <a:r>
              <a:rPr lang="en-US"/>
              <a:t>© 2020 Innodesk Designovation Services. All rights reserved.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17220" y="1535113"/>
            <a:ext cx="5454254" cy="639763"/>
          </a:xfrm>
        </p:spPr>
        <p:txBody>
          <a:bodyPr anchor="b"/>
          <a:lstStyle>
            <a:lvl1pPr marL="0" indent="0">
              <a:buNone/>
              <a:defRPr sz="2400" b="1"/>
            </a:lvl1pPr>
            <a:lvl2pPr marL="456994" indent="0">
              <a:buNone/>
              <a:defRPr sz="2000" b="1"/>
            </a:lvl2pPr>
            <a:lvl3pPr marL="913990" indent="0">
              <a:buNone/>
              <a:defRPr sz="1700" b="1"/>
            </a:lvl3pPr>
            <a:lvl4pPr marL="1370986" indent="0">
              <a:buNone/>
              <a:defRPr sz="1600" b="1"/>
            </a:lvl4pPr>
            <a:lvl5pPr marL="1827981" indent="0">
              <a:buNone/>
              <a:defRPr sz="1600" b="1"/>
            </a:lvl5pPr>
            <a:lvl6pPr marL="2284975" indent="0">
              <a:buNone/>
              <a:defRPr sz="1600" b="1"/>
            </a:lvl6pPr>
            <a:lvl7pPr marL="2741971" indent="0">
              <a:buNone/>
              <a:defRPr sz="1600" b="1"/>
            </a:lvl7pPr>
            <a:lvl8pPr marL="3198967" indent="0">
              <a:buNone/>
              <a:defRPr sz="1600" b="1"/>
            </a:lvl8pPr>
            <a:lvl9pPr marL="3655962" indent="0">
              <a:buNone/>
              <a:defRPr sz="1600" b="1"/>
            </a:lvl9pPr>
          </a:lstStyle>
          <a:p>
            <a:pPr lvl="0"/>
            <a:r>
              <a:rPr lang="en-US"/>
              <a:t>Click to edit Master text styles</a:t>
            </a:r>
          </a:p>
        </p:txBody>
      </p:sp>
      <p:sp>
        <p:nvSpPr>
          <p:cNvPr id="4" name="Content Placeholder 3"/>
          <p:cNvSpPr>
            <a:spLocks noGrp="1"/>
          </p:cNvSpPr>
          <p:nvPr>
            <p:ph sz="half" idx="2"/>
          </p:nvPr>
        </p:nvSpPr>
        <p:spPr>
          <a:xfrm>
            <a:off x="617220" y="2174875"/>
            <a:ext cx="5454254"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0787" y="1535113"/>
            <a:ext cx="5456396" cy="639763"/>
          </a:xfrm>
        </p:spPr>
        <p:txBody>
          <a:bodyPr anchor="b"/>
          <a:lstStyle>
            <a:lvl1pPr marL="0" indent="0">
              <a:buNone/>
              <a:defRPr sz="2400" b="1"/>
            </a:lvl1pPr>
            <a:lvl2pPr marL="456994" indent="0">
              <a:buNone/>
              <a:defRPr sz="2000" b="1"/>
            </a:lvl2pPr>
            <a:lvl3pPr marL="913990" indent="0">
              <a:buNone/>
              <a:defRPr sz="1700" b="1"/>
            </a:lvl3pPr>
            <a:lvl4pPr marL="1370986" indent="0">
              <a:buNone/>
              <a:defRPr sz="1600" b="1"/>
            </a:lvl4pPr>
            <a:lvl5pPr marL="1827981" indent="0">
              <a:buNone/>
              <a:defRPr sz="1600" b="1"/>
            </a:lvl5pPr>
            <a:lvl6pPr marL="2284975" indent="0">
              <a:buNone/>
              <a:defRPr sz="1600" b="1"/>
            </a:lvl6pPr>
            <a:lvl7pPr marL="2741971" indent="0">
              <a:buNone/>
              <a:defRPr sz="1600" b="1"/>
            </a:lvl7pPr>
            <a:lvl8pPr marL="3198967" indent="0">
              <a:buNone/>
              <a:defRPr sz="1600" b="1"/>
            </a:lvl8pPr>
            <a:lvl9pPr marL="36559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0787" y="2174875"/>
            <a:ext cx="5456396" cy="3951288"/>
          </a:xfrm>
        </p:spPr>
        <p:txBody>
          <a:bodyPr/>
          <a:lstStyle>
            <a:lvl1pPr>
              <a:defRPr sz="2400"/>
            </a:lvl1pPr>
            <a:lvl2pPr>
              <a:defRPr sz="2000"/>
            </a:lvl2pPr>
            <a:lvl3pPr>
              <a:defRPr sz="17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120FCD-A82B-A245-9B94-84BEA7D2DC91}" type="datetime1">
              <a:rPr lang="en-IN" smtClean="0"/>
              <a:t>30-10-2021</a:t>
            </a:fld>
            <a:endParaRPr lang="en-US"/>
          </a:p>
        </p:txBody>
      </p:sp>
      <p:sp>
        <p:nvSpPr>
          <p:cNvPr id="8" name="Footer Placeholder 7"/>
          <p:cNvSpPr>
            <a:spLocks noGrp="1"/>
          </p:cNvSpPr>
          <p:nvPr>
            <p:ph type="ftr" sz="quarter" idx="11"/>
          </p:nvPr>
        </p:nvSpPr>
        <p:spPr/>
        <p:txBody>
          <a:bodyPr/>
          <a:lstStyle/>
          <a:p>
            <a:r>
              <a:rPr lang="en-US"/>
              <a:t>© 2020 Innodesk Designovation Services. All rights reserved.</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867F39-B8FF-D744-AE8C-07AC455D1DBB}" type="datetime1">
              <a:rPr lang="en-IN" smtClean="0"/>
              <a:t>30-10-2021</a:t>
            </a:fld>
            <a:endParaRPr lang="en-US"/>
          </a:p>
        </p:txBody>
      </p:sp>
      <p:sp>
        <p:nvSpPr>
          <p:cNvPr id="4" name="Footer Placeholder 3"/>
          <p:cNvSpPr>
            <a:spLocks noGrp="1"/>
          </p:cNvSpPr>
          <p:nvPr>
            <p:ph type="ftr" sz="quarter" idx="11"/>
          </p:nvPr>
        </p:nvSpPr>
        <p:spPr/>
        <p:txBody>
          <a:bodyPr/>
          <a:lstStyle/>
          <a:p>
            <a:r>
              <a:rPr lang="en-US"/>
              <a:t>© 2020 Innodesk Designovation Services. All rights reserved.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0689-0974-CF49-89F2-9BA234FAF72B}" type="datetime1">
              <a:rPr lang="en-IN" smtClean="0"/>
              <a:t>30-10-2021</a:t>
            </a:fld>
            <a:endParaRPr lang="en-US"/>
          </a:p>
        </p:txBody>
      </p:sp>
      <p:sp>
        <p:nvSpPr>
          <p:cNvPr id="3" name="Footer Placeholder 2"/>
          <p:cNvSpPr>
            <a:spLocks noGrp="1"/>
          </p:cNvSpPr>
          <p:nvPr>
            <p:ph type="ftr" sz="quarter" idx="11"/>
          </p:nvPr>
        </p:nvSpPr>
        <p:spPr/>
        <p:txBody>
          <a:bodyPr/>
          <a:lstStyle/>
          <a:p>
            <a:r>
              <a:rPr lang="en-US"/>
              <a:t>© 2020 Innodesk Designovation Services. All rights reserved.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7230" y="273049"/>
            <a:ext cx="406122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26317" y="273061"/>
            <a:ext cx="6900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7230" y="1435104"/>
            <a:ext cx="4061223" cy="4691063"/>
          </a:xfrm>
        </p:spPr>
        <p:txBody>
          <a:bodyPr/>
          <a:lstStyle>
            <a:lvl1pPr marL="0" indent="0">
              <a:buNone/>
              <a:defRPr sz="1300"/>
            </a:lvl1pPr>
            <a:lvl2pPr marL="456994" indent="0">
              <a:buNone/>
              <a:defRPr sz="1200"/>
            </a:lvl2pPr>
            <a:lvl3pPr marL="913990" indent="0">
              <a:buNone/>
              <a:defRPr sz="900"/>
            </a:lvl3pPr>
            <a:lvl4pPr marL="1370986" indent="0">
              <a:buNone/>
              <a:defRPr sz="900"/>
            </a:lvl4pPr>
            <a:lvl5pPr marL="1827981" indent="0">
              <a:buNone/>
              <a:defRPr sz="900"/>
            </a:lvl5pPr>
            <a:lvl6pPr marL="2284975" indent="0">
              <a:buNone/>
              <a:defRPr sz="900"/>
            </a:lvl6pPr>
            <a:lvl7pPr marL="2741971" indent="0">
              <a:buNone/>
              <a:defRPr sz="900"/>
            </a:lvl7pPr>
            <a:lvl8pPr marL="3198967" indent="0">
              <a:buNone/>
              <a:defRPr sz="900"/>
            </a:lvl8pPr>
            <a:lvl9pPr marL="365596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7A184C-0661-5347-9EB1-0FF80CB80722}" type="datetime1">
              <a:rPr lang="en-IN" smtClean="0"/>
              <a:t>30-10-2021</a:t>
            </a:fld>
            <a:endParaRPr lang="en-US"/>
          </a:p>
        </p:txBody>
      </p:sp>
      <p:sp>
        <p:nvSpPr>
          <p:cNvPr id="6" name="Footer Placeholder 5"/>
          <p:cNvSpPr>
            <a:spLocks noGrp="1"/>
          </p:cNvSpPr>
          <p:nvPr>
            <p:ph type="ftr" sz="quarter" idx="11"/>
          </p:nvPr>
        </p:nvSpPr>
        <p:spPr/>
        <p:txBody>
          <a:bodyPr/>
          <a:lstStyle/>
          <a:p>
            <a:r>
              <a:rPr lang="en-US"/>
              <a:t>© 2020 Innodesk Designovation Services. All rights reserved.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19589" y="4800601"/>
            <a:ext cx="740664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419589" y="612775"/>
            <a:ext cx="7406640" cy="4114800"/>
          </a:xfrm>
        </p:spPr>
        <p:txBody>
          <a:bodyPr/>
          <a:lstStyle>
            <a:lvl1pPr marL="0" indent="0">
              <a:buNone/>
              <a:defRPr sz="3200"/>
            </a:lvl1pPr>
            <a:lvl2pPr marL="456994" indent="0">
              <a:buNone/>
              <a:defRPr sz="2800"/>
            </a:lvl2pPr>
            <a:lvl3pPr marL="913990" indent="0">
              <a:buNone/>
              <a:defRPr sz="2400"/>
            </a:lvl3pPr>
            <a:lvl4pPr marL="1370986" indent="0">
              <a:buNone/>
              <a:defRPr sz="2000"/>
            </a:lvl4pPr>
            <a:lvl5pPr marL="1827981" indent="0">
              <a:buNone/>
              <a:defRPr sz="2000"/>
            </a:lvl5pPr>
            <a:lvl6pPr marL="2284975" indent="0">
              <a:buNone/>
              <a:defRPr sz="2000"/>
            </a:lvl6pPr>
            <a:lvl7pPr marL="2741971" indent="0">
              <a:buNone/>
              <a:defRPr sz="2000"/>
            </a:lvl7pPr>
            <a:lvl8pPr marL="3198967" indent="0">
              <a:buNone/>
              <a:defRPr sz="2000"/>
            </a:lvl8pPr>
            <a:lvl9pPr marL="3655962" indent="0">
              <a:buNone/>
              <a:defRPr sz="2000"/>
            </a:lvl9pPr>
          </a:lstStyle>
          <a:p>
            <a:endParaRPr lang="en-US"/>
          </a:p>
        </p:txBody>
      </p:sp>
      <p:sp>
        <p:nvSpPr>
          <p:cNvPr id="4" name="Text Placeholder 3"/>
          <p:cNvSpPr>
            <a:spLocks noGrp="1"/>
          </p:cNvSpPr>
          <p:nvPr>
            <p:ph type="body" sz="half" idx="2"/>
          </p:nvPr>
        </p:nvSpPr>
        <p:spPr>
          <a:xfrm>
            <a:off x="2419589" y="5367346"/>
            <a:ext cx="7406640" cy="804863"/>
          </a:xfrm>
        </p:spPr>
        <p:txBody>
          <a:bodyPr/>
          <a:lstStyle>
            <a:lvl1pPr marL="0" indent="0">
              <a:buNone/>
              <a:defRPr sz="1300"/>
            </a:lvl1pPr>
            <a:lvl2pPr marL="456994" indent="0">
              <a:buNone/>
              <a:defRPr sz="1200"/>
            </a:lvl2pPr>
            <a:lvl3pPr marL="913990" indent="0">
              <a:buNone/>
              <a:defRPr sz="900"/>
            </a:lvl3pPr>
            <a:lvl4pPr marL="1370986" indent="0">
              <a:buNone/>
              <a:defRPr sz="900"/>
            </a:lvl4pPr>
            <a:lvl5pPr marL="1827981" indent="0">
              <a:buNone/>
              <a:defRPr sz="900"/>
            </a:lvl5pPr>
            <a:lvl6pPr marL="2284975" indent="0">
              <a:buNone/>
              <a:defRPr sz="900"/>
            </a:lvl6pPr>
            <a:lvl7pPr marL="2741971" indent="0">
              <a:buNone/>
              <a:defRPr sz="900"/>
            </a:lvl7pPr>
            <a:lvl8pPr marL="3198967" indent="0">
              <a:buNone/>
              <a:defRPr sz="900"/>
            </a:lvl8pPr>
            <a:lvl9pPr marL="365596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EC8927-E1DD-ED49-841F-1215FA76B8EA}" type="datetime1">
              <a:rPr lang="en-IN" smtClean="0"/>
              <a:t>30-10-2021</a:t>
            </a:fld>
            <a:endParaRPr lang="en-US"/>
          </a:p>
        </p:txBody>
      </p:sp>
      <p:sp>
        <p:nvSpPr>
          <p:cNvPr id="6" name="Footer Placeholder 5"/>
          <p:cNvSpPr>
            <a:spLocks noGrp="1"/>
          </p:cNvSpPr>
          <p:nvPr>
            <p:ph type="ftr" sz="quarter" idx="11"/>
          </p:nvPr>
        </p:nvSpPr>
        <p:spPr/>
        <p:txBody>
          <a:bodyPr/>
          <a:lstStyle/>
          <a:p>
            <a:r>
              <a:rPr lang="en-US"/>
              <a:t>© 2020 Innodesk Designovation Services. All rights reserved.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7220" y="274639"/>
            <a:ext cx="11109960" cy="1143000"/>
          </a:xfrm>
          <a:prstGeom prst="rect">
            <a:avLst/>
          </a:prstGeom>
        </p:spPr>
        <p:txBody>
          <a:bodyPr vert="horz" lIns="91399" tIns="45700" rIns="91399" bIns="45700" rtlCol="0" anchor="ctr">
            <a:normAutofit/>
          </a:bodyPr>
          <a:lstStyle/>
          <a:p>
            <a:r>
              <a:rPr lang="en-US"/>
              <a:t>Click to edit Master title style</a:t>
            </a:r>
          </a:p>
        </p:txBody>
      </p:sp>
      <p:sp>
        <p:nvSpPr>
          <p:cNvPr id="3" name="Text Placeholder 2"/>
          <p:cNvSpPr>
            <a:spLocks noGrp="1"/>
          </p:cNvSpPr>
          <p:nvPr>
            <p:ph type="body" idx="1"/>
          </p:nvPr>
        </p:nvSpPr>
        <p:spPr>
          <a:xfrm>
            <a:off x="617220" y="1600201"/>
            <a:ext cx="11109960" cy="4525963"/>
          </a:xfrm>
          <a:prstGeom prst="rect">
            <a:avLst/>
          </a:prstGeom>
        </p:spPr>
        <p:txBody>
          <a:bodyPr vert="horz" lIns="91399" tIns="45700" rIns="91399" bIns="4570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 y="6356352"/>
            <a:ext cx="2880360" cy="365125"/>
          </a:xfrm>
          <a:prstGeom prst="rect">
            <a:avLst/>
          </a:prstGeom>
        </p:spPr>
        <p:txBody>
          <a:bodyPr vert="horz" lIns="91399" tIns="45700" rIns="91399" bIns="45700" rtlCol="0" anchor="ctr"/>
          <a:lstStyle>
            <a:lvl1pPr algn="l">
              <a:defRPr sz="1200">
                <a:solidFill>
                  <a:schemeClr val="tx1">
                    <a:tint val="75000"/>
                  </a:schemeClr>
                </a:solidFill>
              </a:defRPr>
            </a:lvl1pPr>
          </a:lstStyle>
          <a:p>
            <a:fld id="{58ABC41F-530A-7C42-9792-617F23FABA5A}" type="datetime1">
              <a:rPr lang="en-IN" smtClean="0"/>
              <a:t>30-10-2021</a:t>
            </a:fld>
            <a:endParaRPr lang="en-US"/>
          </a:p>
        </p:txBody>
      </p:sp>
      <p:sp>
        <p:nvSpPr>
          <p:cNvPr id="5" name="Footer Placeholder 4"/>
          <p:cNvSpPr>
            <a:spLocks noGrp="1"/>
          </p:cNvSpPr>
          <p:nvPr>
            <p:ph type="ftr" sz="quarter" idx="3"/>
          </p:nvPr>
        </p:nvSpPr>
        <p:spPr>
          <a:xfrm>
            <a:off x="4217670" y="6356352"/>
            <a:ext cx="3909060" cy="365125"/>
          </a:xfrm>
          <a:prstGeom prst="rect">
            <a:avLst/>
          </a:prstGeom>
        </p:spPr>
        <p:txBody>
          <a:bodyPr vert="horz" lIns="91399" tIns="45700" rIns="91399" bIns="45700" rtlCol="0" anchor="ctr"/>
          <a:lstStyle>
            <a:lvl1pPr algn="ctr">
              <a:defRPr sz="1200">
                <a:solidFill>
                  <a:schemeClr val="tx1">
                    <a:tint val="75000"/>
                  </a:schemeClr>
                </a:solidFill>
              </a:defRPr>
            </a:lvl1pPr>
          </a:lstStyle>
          <a:p>
            <a:r>
              <a:rPr lang="en-US"/>
              <a:t>© 2020 Innodesk Designovation Services. All rights reserved.</a:t>
            </a:r>
          </a:p>
        </p:txBody>
      </p:sp>
      <p:sp>
        <p:nvSpPr>
          <p:cNvPr id="6" name="Slide Number Placeholder 5"/>
          <p:cNvSpPr>
            <a:spLocks noGrp="1"/>
          </p:cNvSpPr>
          <p:nvPr>
            <p:ph type="sldNum" sz="quarter" idx="4"/>
          </p:nvPr>
        </p:nvSpPr>
        <p:spPr>
          <a:xfrm>
            <a:off x="8846820" y="6356352"/>
            <a:ext cx="2880360" cy="365125"/>
          </a:xfrm>
          <a:prstGeom prst="rect">
            <a:avLst/>
          </a:prstGeom>
        </p:spPr>
        <p:txBody>
          <a:bodyPr vert="horz" lIns="91399" tIns="45700" rIns="91399" bIns="4570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dt="0"/>
  <p:txStyles>
    <p:titleStyle>
      <a:lvl1pPr algn="ctr" defTabSz="913990" rtl="0" eaLnBrk="1" latinLnBrk="0" hangingPunct="1">
        <a:spcBef>
          <a:spcPct val="0"/>
        </a:spcBef>
        <a:buNone/>
        <a:defRPr sz="4400" kern="1200">
          <a:solidFill>
            <a:schemeClr val="tx1"/>
          </a:solidFill>
          <a:latin typeface="+mj-lt"/>
          <a:ea typeface="+mj-ea"/>
          <a:cs typeface="+mj-cs"/>
        </a:defRPr>
      </a:lvl1pPr>
    </p:titleStyle>
    <p:bodyStyle>
      <a:lvl1pPr marL="342750" indent="-342750" algn="l" defTabSz="91399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620" indent="-285622" algn="l" defTabSz="91399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487" indent="-228496" algn="l" defTabSz="91399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485" indent="-228496"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479" indent="-228496"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475" indent="-228496"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7" indent="-228496"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5" indent="-228496"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60" indent="-228496"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2.xml"/><Relationship Id="rId5" Type="http://schemas.openxmlformats.org/officeDocument/2006/relationships/image" Target="../media/image5.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2.xml"/><Relationship Id="rId5" Type="http://schemas.openxmlformats.org/officeDocument/2006/relationships/image" Target="../media/image5.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rickerobinson.com/" TargetMode="External"/><Relationship Id="rId7" Type="http://schemas.openxmlformats.org/officeDocument/2006/relationships/hyperlink" Target="http://help.ethnohub.com/guide/aeiou-framework" TargetMode="External"/><Relationship Id="rId2" Type="http://schemas.openxmlformats.org/officeDocument/2006/relationships/hyperlink" Target="http://www.doblin.com/" TargetMode="External"/><Relationship Id="rId1" Type="http://schemas.openxmlformats.org/officeDocument/2006/relationships/slideLayout" Target="../slideLayouts/slideLayout22.xml"/><Relationship Id="rId6" Type="http://schemas.openxmlformats.org/officeDocument/2006/relationships/hyperlink" Target="http://en.wikipedia.org/wiki/MECE_principle" TargetMode="External"/><Relationship Id="rId5" Type="http://schemas.openxmlformats.org/officeDocument/2006/relationships/hyperlink" Target="http://en.wikipedia.org/wiki/Conversation_analysis" TargetMode="External"/><Relationship Id="rId4" Type="http://schemas.openxmlformats.org/officeDocument/2006/relationships/hyperlink" Target="http://en.wikipedia.org/wiki/Ethnomethodology"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4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2.xml"/><Relationship Id="rId5" Type="http://schemas.openxmlformats.org/officeDocument/2006/relationships/image" Target="../media/image5.jpe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2.xml"/><Relationship Id="rId5" Type="http://schemas.openxmlformats.org/officeDocument/2006/relationships/image" Target="../media/image5.jpe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5.jpeg"/><Relationship Id="rId2" Type="http://schemas.openxmlformats.org/officeDocument/2006/relationships/image" Target="../media/image25.jpeg"/><Relationship Id="rId1" Type="http://schemas.openxmlformats.org/officeDocument/2006/relationships/slideLayout" Target="../slideLayouts/slideLayout22.xml"/><Relationship Id="rId6" Type="http://schemas.openxmlformats.org/officeDocument/2006/relationships/image" Target="../media/image4.png"/><Relationship Id="rId5" Type="http://schemas.openxmlformats.org/officeDocument/2006/relationships/image" Target="../media/image28.jpeg"/><Relationship Id="rId4" Type="http://schemas.openxmlformats.org/officeDocument/2006/relationships/image" Target="../media/image27.jpeg"/></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2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2.xml"/><Relationship Id="rId5" Type="http://schemas.openxmlformats.org/officeDocument/2006/relationships/image" Target="../media/image5.jpe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38.jpeg"/><Relationship Id="rId7"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2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2.xml"/><Relationship Id="rId5" Type="http://schemas.openxmlformats.org/officeDocument/2006/relationships/image" Target="../media/image5.jpe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jpeg"/><Relationship Id="rId1" Type="http://schemas.openxmlformats.org/officeDocument/2006/relationships/slideLayout" Target="../slideLayouts/slideLayout22.xml"/><Relationship Id="rId5" Type="http://schemas.openxmlformats.org/officeDocument/2006/relationships/image" Target="../media/image45.png"/><Relationship Id="rId4" Type="http://schemas.openxmlformats.org/officeDocument/2006/relationships/image" Target="../media/image5.jpeg"/></Relationships>
</file>

<file path=ppt/slides/_rels/slide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62800" y="1828800"/>
            <a:ext cx="4564380" cy="4267196"/>
          </a:xfrm>
        </p:spPr>
        <p:txBody>
          <a:bodyPr>
            <a:normAutofit/>
          </a:bodyPr>
          <a:lstStyle/>
          <a:p>
            <a:pPr marL="0" indent="0">
              <a:buNone/>
            </a:pPr>
            <a:r>
              <a:rPr lang="en-US" sz="7100" dirty="0">
                <a:solidFill>
                  <a:srgbClr val="660033"/>
                </a:solidFill>
                <a:effectLst>
                  <a:outerShdw blurRad="38100" dist="38100" dir="2700000" algn="tl">
                    <a:srgbClr val="000000">
                      <a:alpha val="43137"/>
                    </a:srgbClr>
                  </a:outerShdw>
                </a:effectLst>
                <a:latin typeface="Footlight MT Light" pitchFamily="18" charset="0"/>
              </a:rPr>
              <a:t>Design</a:t>
            </a:r>
            <a:endParaRPr lang="en-US" sz="6600" dirty="0">
              <a:solidFill>
                <a:srgbClr val="660033"/>
              </a:solidFill>
              <a:effectLst>
                <a:outerShdw blurRad="38100" dist="38100" dir="2700000" algn="tl">
                  <a:srgbClr val="000000">
                    <a:alpha val="43137"/>
                  </a:srgbClr>
                </a:outerShdw>
              </a:effectLst>
              <a:latin typeface="Footlight MT Light" pitchFamily="18" charset="0"/>
            </a:endParaRPr>
          </a:p>
          <a:p>
            <a:pPr marL="0" indent="0" algn="r">
              <a:buNone/>
            </a:pPr>
            <a:endParaRPr lang="en-US" dirty="0">
              <a:solidFill>
                <a:srgbClr val="660033"/>
              </a:solidFill>
              <a:effectLst>
                <a:outerShdw blurRad="38100" dist="38100" dir="2700000" algn="tl">
                  <a:srgbClr val="000000">
                    <a:alpha val="43137"/>
                  </a:srgbClr>
                </a:outerShdw>
              </a:effectLst>
              <a:latin typeface="Footlight MT Light" pitchFamily="18" charset="0"/>
            </a:endParaRPr>
          </a:p>
          <a:p>
            <a:pPr marL="0" indent="0" algn="r">
              <a:buNone/>
            </a:pPr>
            <a:endParaRPr lang="en-US" dirty="0">
              <a:solidFill>
                <a:srgbClr val="660033"/>
              </a:solidFill>
              <a:effectLst>
                <a:outerShdw blurRad="38100" dist="38100" dir="2700000" algn="tl">
                  <a:srgbClr val="000000">
                    <a:alpha val="43137"/>
                  </a:srgbClr>
                </a:outerShdw>
              </a:effectLst>
              <a:latin typeface="Footlight MT Light" pitchFamily="18" charset="0"/>
            </a:endParaRPr>
          </a:p>
          <a:p>
            <a:pPr marL="0" indent="0" algn="r">
              <a:buNone/>
            </a:pPr>
            <a:endParaRPr lang="en-US" dirty="0">
              <a:solidFill>
                <a:srgbClr val="660033"/>
              </a:solidFill>
              <a:effectLst>
                <a:outerShdw blurRad="38100" dist="38100" dir="2700000" algn="tl">
                  <a:srgbClr val="000000">
                    <a:alpha val="43137"/>
                  </a:srgbClr>
                </a:outerShdw>
              </a:effectLst>
              <a:latin typeface="Footlight MT Light" pitchFamily="18" charset="0"/>
            </a:endParaRPr>
          </a:p>
          <a:p>
            <a:pPr marL="0" indent="0" algn="r">
              <a:buNone/>
            </a:pPr>
            <a:endParaRPr lang="en-US" dirty="0">
              <a:solidFill>
                <a:srgbClr val="0070C0"/>
              </a:solidFill>
              <a:effectLst>
                <a:outerShdw blurRad="38100" dist="38100" dir="2700000" algn="tl">
                  <a:srgbClr val="000000">
                    <a:alpha val="43137"/>
                  </a:srgbClr>
                </a:outerShdw>
              </a:effectLst>
              <a:latin typeface="Footlight MT Light" pitchFamily="18" charset="0"/>
            </a:endParaRPr>
          </a:p>
          <a:p>
            <a:pPr marL="0" indent="0" algn="r">
              <a:buNone/>
            </a:pPr>
            <a:endParaRPr lang="en-US" dirty="0">
              <a:solidFill>
                <a:srgbClr val="0070C0"/>
              </a:solidFill>
              <a:effectLst>
                <a:outerShdw blurRad="38100" dist="38100" dir="2700000" algn="tl">
                  <a:srgbClr val="000000">
                    <a:alpha val="43137"/>
                  </a:srgbClr>
                </a:outerShdw>
              </a:effectLst>
              <a:latin typeface="Footlight MT Light" pitchFamily="18" charset="0"/>
            </a:endParaRPr>
          </a:p>
          <a:p>
            <a:pPr marL="0" indent="0" algn="r">
              <a:buNone/>
            </a:pPr>
            <a:endParaRPr lang="en-US" sz="2400" dirty="0">
              <a:solidFill>
                <a:srgbClr val="0070C0"/>
              </a:solidFill>
              <a:latin typeface="Footlight MT Light" pitchFamily="18" charset="0"/>
            </a:endParaRPr>
          </a:p>
        </p:txBody>
      </p:sp>
      <p:pic>
        <p:nvPicPr>
          <p:cNvPr id="1026" name="Picture 2" descr="D:\GTU\Karmjit\GIC - DE\Design Thinking_Pics\Design-Thinking-for-B2B-Marketing-01-1024x8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1988344"/>
            <a:ext cx="6095998" cy="48696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3667" y="1981195"/>
            <a:ext cx="1277190" cy="3733800"/>
          </a:xfrm>
          <a:prstGeom prst="rect">
            <a:avLst/>
          </a:prstGeom>
          <a:noFill/>
        </p:spPr>
        <p:txBody>
          <a:bodyPr vert="vert" wrap="square" lIns="91399" tIns="45700" rIns="91399" bIns="45700" rtlCol="0">
            <a:spAutoFit/>
          </a:bodyPr>
          <a:lstStyle/>
          <a:p>
            <a:pPr algn="ctr"/>
            <a:r>
              <a:rPr lang="en-US" sz="7100" dirty="0">
                <a:solidFill>
                  <a:schemeClr val="accent3">
                    <a:lumMod val="75000"/>
                  </a:schemeClr>
                </a:solidFill>
                <a:effectLst>
                  <a:outerShdw blurRad="38100" dist="38100" dir="2700000" algn="tl">
                    <a:srgbClr val="000000">
                      <a:alpha val="43137"/>
                    </a:srgbClr>
                  </a:outerShdw>
                </a:effectLst>
                <a:latin typeface="Footlight MT Light" pitchFamily="18" charset="0"/>
              </a:rPr>
              <a:t>Thinking</a:t>
            </a:r>
          </a:p>
        </p:txBody>
      </p:sp>
      <p:cxnSp>
        <p:nvCxnSpPr>
          <p:cNvPr id="6" name="Straight Connector 5"/>
          <p:cNvCxnSpPr/>
          <p:nvPr/>
        </p:nvCxnSpPr>
        <p:spPr>
          <a:xfrm>
            <a:off x="7231382" y="3047995"/>
            <a:ext cx="240859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9" name="Straight Connector 8"/>
          <p:cNvCxnSpPr/>
          <p:nvPr/>
        </p:nvCxnSpPr>
        <p:spPr>
          <a:xfrm>
            <a:off x="9441180" y="2895595"/>
            <a:ext cx="0" cy="2514600"/>
          </a:xfrm>
          <a:prstGeom prst="line">
            <a:avLst/>
          </a:prstGeom>
        </p:spPr>
        <p:style>
          <a:lnRef idx="1">
            <a:schemeClr val="accent6"/>
          </a:lnRef>
          <a:fillRef idx="0">
            <a:schemeClr val="accent6"/>
          </a:fillRef>
          <a:effectRef idx="0">
            <a:schemeClr val="accent6"/>
          </a:effectRef>
          <a:fontRef idx="minor">
            <a:schemeClr val="tx1"/>
          </a:fontRef>
        </p:style>
      </p:cxnSp>
      <p:sp>
        <p:nvSpPr>
          <p:cNvPr id="7" name="TextBox 6"/>
          <p:cNvSpPr txBox="1"/>
          <p:nvPr/>
        </p:nvSpPr>
        <p:spPr>
          <a:xfrm>
            <a:off x="7231381" y="3057723"/>
            <a:ext cx="2209800" cy="533400"/>
          </a:xfrm>
          <a:prstGeom prst="rect">
            <a:avLst/>
          </a:prstGeom>
          <a:solidFill>
            <a:schemeClr val="accent5">
              <a:lumMod val="60000"/>
              <a:lumOff val="40000"/>
            </a:schemeClr>
          </a:solidFill>
        </p:spPr>
        <p:txBody>
          <a:bodyPr wrap="square" rtlCol="0">
            <a:spAutoFit/>
          </a:bodyPr>
          <a:lstStyle/>
          <a:p>
            <a:r>
              <a:rPr lang="en-US" sz="2800" dirty="0"/>
              <a:t>E-Workbook</a:t>
            </a:r>
          </a:p>
        </p:txBody>
      </p:sp>
      <p:sp>
        <p:nvSpPr>
          <p:cNvPr id="11" name="Footer Placeholder 10"/>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12" name="Picture 11">
            <a:extLst>
              <a:ext uri="{FF2B5EF4-FFF2-40B4-BE49-F238E27FC236}">
                <a16:creationId xmlns:a16="http://schemas.microsoft.com/office/drawing/2014/main" id="{0DFABCFB-6BE4-C643-9030-024145DF1D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2054" y="324266"/>
            <a:ext cx="1757606" cy="727611"/>
          </a:xfrm>
          <a:prstGeom prst="rect">
            <a:avLst/>
          </a:prstGeom>
        </p:spPr>
      </p:pic>
      <p:pic>
        <p:nvPicPr>
          <p:cNvPr id="13" name="Picture 2" descr="Ganpat University Institute of Computer Technology">
            <a:extLst>
              <a:ext uri="{FF2B5EF4-FFF2-40B4-BE49-F238E27FC236}">
                <a16:creationId xmlns:a16="http://schemas.microsoft.com/office/drawing/2014/main" id="{61172D9B-D619-3C42-ACFB-FED7C0451D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782" y="166310"/>
            <a:ext cx="4027268" cy="1043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FFD067-F79C-1E4F-9CC6-A2A62466F9B4}"/>
              </a:ext>
            </a:extLst>
          </p:cNvPr>
          <p:cNvSpPr txBox="1"/>
          <p:nvPr/>
        </p:nvSpPr>
        <p:spPr>
          <a:xfrm>
            <a:off x="7130753" y="3761451"/>
            <a:ext cx="2291076" cy="1323439"/>
          </a:xfrm>
          <a:prstGeom prst="rect">
            <a:avLst/>
          </a:prstGeom>
          <a:noFill/>
        </p:spPr>
        <p:txBody>
          <a:bodyPr wrap="square" rtlCol="0">
            <a:spAutoFit/>
          </a:bodyPr>
          <a:lstStyle/>
          <a:p>
            <a:r>
              <a:rPr lang="en-US" sz="2000" dirty="0">
                <a:solidFill>
                  <a:schemeClr val="accent1">
                    <a:lumMod val="50000"/>
                  </a:schemeClr>
                </a:solidFill>
                <a:latin typeface="Century Gothic" panose="020B0502020202020204" pitchFamily="34" charset="0"/>
              </a:rPr>
              <a:t>For </a:t>
            </a:r>
            <a:r>
              <a:rPr lang="en-US" sz="2000" b="1" dirty="0">
                <a:solidFill>
                  <a:schemeClr val="accent1">
                    <a:lumMod val="50000"/>
                  </a:schemeClr>
                </a:solidFill>
                <a:latin typeface="Century Gothic" panose="020B0502020202020204" pitchFamily="34" charset="0"/>
              </a:rPr>
              <a:t>Entrepreneurship Development (2HS309)</a:t>
            </a:r>
            <a:r>
              <a:rPr lang="en-US" sz="2000" dirty="0">
                <a:solidFill>
                  <a:schemeClr val="accent1">
                    <a:lumMod val="50000"/>
                  </a:schemeClr>
                </a:solidFill>
                <a:latin typeface="Century Gothic" panose="020B0502020202020204" pitchFamily="34" charset="0"/>
              </a:rPr>
              <a:t> Course</a:t>
            </a:r>
          </a:p>
        </p:txBody>
      </p:sp>
    </p:spTree>
    <p:extLst>
      <p:ext uri="{BB962C8B-B14F-4D97-AF65-F5344CB8AC3E}">
        <p14:creationId xmlns:p14="http://schemas.microsoft.com/office/powerpoint/2010/main" val="2232521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9image22828528">
            <a:extLst>
              <a:ext uri="{FF2B5EF4-FFF2-40B4-BE49-F238E27FC236}">
                <a16:creationId xmlns:a16="http://schemas.microsoft.com/office/drawing/2014/main" id="{B9325AFA-7EA5-BF40-8BD1-DDC7B94C40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623350"/>
            <a:ext cx="5435802" cy="28749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Fly on the Wall” — The Power of Field Research | by Maliheh Aghanasiri |  Digital @ Liberty Mutual | Medium">
            <a:extLst>
              <a:ext uri="{FF2B5EF4-FFF2-40B4-BE49-F238E27FC236}">
                <a16:creationId xmlns:a16="http://schemas.microsoft.com/office/drawing/2014/main" id="{F36EBA57-EFE9-A742-8078-919975909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1" y="3879965"/>
            <a:ext cx="5105399" cy="29780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C1C8FDF-1614-884B-87F9-8CD4321B00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8" name="Footer Placeholder 10">
            <a:extLst>
              <a:ext uri="{FF2B5EF4-FFF2-40B4-BE49-F238E27FC236}">
                <a16:creationId xmlns:a16="http://schemas.microsoft.com/office/drawing/2014/main" id="{F00E40DD-7168-424B-8686-8D3621ACB691}"/>
              </a:ext>
            </a:extLst>
          </p:cNvPr>
          <p:cNvSpPr txBox="1">
            <a:spLocks/>
          </p:cNvSpPr>
          <p:nvPr/>
        </p:nvSpPr>
        <p:spPr>
          <a:xfrm>
            <a:off x="6579870" y="6613030"/>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9" name="Picture 2" descr="Ganpat University Institute of Computer Technology">
            <a:extLst>
              <a:ext uri="{FF2B5EF4-FFF2-40B4-BE49-F238E27FC236}">
                <a16:creationId xmlns:a16="http://schemas.microsoft.com/office/drawing/2014/main" id="{C1BB2134-BC0A-4C4E-8409-619D432802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2BC8C5-15F6-1147-8951-5FF2A7F65299}"/>
              </a:ext>
            </a:extLst>
          </p:cNvPr>
          <p:cNvSpPr txBox="1"/>
          <p:nvPr/>
        </p:nvSpPr>
        <p:spPr>
          <a:xfrm>
            <a:off x="139701" y="1177391"/>
            <a:ext cx="4173307" cy="1354217"/>
          </a:xfrm>
          <a:prstGeom prst="rect">
            <a:avLst/>
          </a:prstGeom>
          <a:noFill/>
        </p:spPr>
        <p:txBody>
          <a:bodyPr wrap="square" rtlCol="0">
            <a:spAutoFit/>
          </a:bodyPr>
          <a:lstStyle/>
          <a:p>
            <a:pPr algn="r"/>
            <a:r>
              <a:rPr lang="en-US" sz="2800" dirty="0">
                <a:solidFill>
                  <a:schemeClr val="accent1">
                    <a:lumMod val="50000"/>
                  </a:schemeClr>
                </a:solidFill>
                <a:latin typeface="+mj-lt"/>
                <a:ea typeface="+mj-ea"/>
                <a:cs typeface="+mj-cs"/>
              </a:rPr>
              <a:t>Beginner’s Mindset: </a:t>
            </a:r>
          </a:p>
          <a:p>
            <a:pPr algn="r"/>
            <a:r>
              <a:rPr lang="en-US" sz="1800" dirty="0">
                <a:solidFill>
                  <a:schemeClr val="tx1">
                    <a:lumMod val="65000"/>
                    <a:lumOff val="35000"/>
                  </a:schemeClr>
                </a:solidFill>
              </a:rPr>
              <a:t>You need to observe like a kid, how young kid (4-5 years) are asking questions and having curiosity for everything. </a:t>
            </a:r>
          </a:p>
        </p:txBody>
      </p:sp>
      <p:sp>
        <p:nvSpPr>
          <p:cNvPr id="12" name="TextBox 11">
            <a:extLst>
              <a:ext uri="{FF2B5EF4-FFF2-40B4-BE49-F238E27FC236}">
                <a16:creationId xmlns:a16="http://schemas.microsoft.com/office/drawing/2014/main" id="{15EA0D61-EBE8-8446-9D6E-E5E6C3204D48}"/>
              </a:ext>
            </a:extLst>
          </p:cNvPr>
          <p:cNvSpPr txBox="1"/>
          <p:nvPr/>
        </p:nvSpPr>
        <p:spPr>
          <a:xfrm>
            <a:off x="6172200" y="3968864"/>
            <a:ext cx="5706134" cy="2462213"/>
          </a:xfrm>
          <a:prstGeom prst="rect">
            <a:avLst/>
          </a:prstGeom>
          <a:noFill/>
        </p:spPr>
        <p:txBody>
          <a:bodyPr wrap="square" rtlCol="0">
            <a:spAutoFit/>
          </a:bodyPr>
          <a:lstStyle/>
          <a:p>
            <a:r>
              <a:rPr lang="en-US" sz="2800" dirty="0">
                <a:solidFill>
                  <a:schemeClr val="accent1">
                    <a:lumMod val="50000"/>
                  </a:schemeClr>
                </a:solidFill>
                <a:latin typeface="+mj-lt"/>
                <a:ea typeface="+mj-ea"/>
                <a:cs typeface="+mj-cs"/>
              </a:rPr>
              <a:t>Fly on the Wall: </a:t>
            </a:r>
          </a:p>
          <a:p>
            <a:r>
              <a:rPr lang="en-US" sz="1800" dirty="0">
                <a:solidFill>
                  <a:schemeClr val="tx1">
                    <a:lumMod val="65000"/>
                    <a:lumOff val="35000"/>
                  </a:schemeClr>
                </a:solidFill>
              </a:rPr>
              <a:t>Be fly on the wall for your initial observations on the field. When fly is sitting in the corner on the wall of the room, it doesn't effect our behavior or activities. But if it is flying in front of us, we are going to distracted. Likewise your presence for initial observations don't distract your stakeholder from their daily routine and this way you will get right information by observation.</a:t>
            </a:r>
          </a:p>
        </p:txBody>
      </p:sp>
      <p:sp>
        <p:nvSpPr>
          <p:cNvPr id="10" name="Triangle 9">
            <a:extLst>
              <a:ext uri="{FF2B5EF4-FFF2-40B4-BE49-F238E27FC236}">
                <a16:creationId xmlns:a16="http://schemas.microsoft.com/office/drawing/2014/main" id="{62FEE3D8-AEA3-BE48-B9A2-F930B95B0161}"/>
              </a:ext>
            </a:extLst>
          </p:cNvPr>
          <p:cNvSpPr/>
          <p:nvPr/>
        </p:nvSpPr>
        <p:spPr>
          <a:xfrm rot="5400000">
            <a:off x="4476032" y="1232311"/>
            <a:ext cx="618744"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544D0494-3D8C-CE47-9244-8EB9A9A1E270}"/>
              </a:ext>
            </a:extLst>
          </p:cNvPr>
          <p:cNvSpPr/>
          <p:nvPr/>
        </p:nvSpPr>
        <p:spPr>
          <a:xfrm rot="16200000">
            <a:off x="5452936" y="4157472"/>
            <a:ext cx="618744"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20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dissolve">
                                      <p:cBhvr>
                                        <p:cTn id="7" dur="500"/>
                                        <p:tgtEl>
                                          <p:spTgt spid="2049"/>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ge11image23063520">
            <a:extLst>
              <a:ext uri="{FF2B5EF4-FFF2-40B4-BE49-F238E27FC236}">
                <a16:creationId xmlns:a16="http://schemas.microsoft.com/office/drawing/2014/main" id="{15485878-9BA9-8046-8E19-62491893F0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713"/>
          <a:stretch/>
        </p:blipFill>
        <p:spPr bwMode="auto">
          <a:xfrm>
            <a:off x="5180101" y="257074"/>
            <a:ext cx="4954500" cy="27445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textual inquiry: when and how to use it for user research | TestingTime">
            <a:extLst>
              <a:ext uri="{FF2B5EF4-FFF2-40B4-BE49-F238E27FC236}">
                <a16:creationId xmlns:a16="http://schemas.microsoft.com/office/drawing/2014/main" id="{F94BA129-A97A-F840-8009-8C5DB4CFB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3546762"/>
            <a:ext cx="4975904" cy="3311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8C3C0EB-E9F8-D840-B0FD-35265AED71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8" name="Footer Placeholder 10">
            <a:extLst>
              <a:ext uri="{FF2B5EF4-FFF2-40B4-BE49-F238E27FC236}">
                <a16:creationId xmlns:a16="http://schemas.microsoft.com/office/drawing/2014/main" id="{C9C1C7DD-C0E8-314C-A630-68AED79ED15A}"/>
              </a:ext>
            </a:extLst>
          </p:cNvPr>
          <p:cNvSpPr txBox="1">
            <a:spLocks/>
          </p:cNvSpPr>
          <p:nvPr/>
        </p:nvSpPr>
        <p:spPr>
          <a:xfrm>
            <a:off x="6579870" y="6613030"/>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9" name="Picture 2" descr="Ganpat University Institute of Computer Technology">
            <a:extLst>
              <a:ext uri="{FF2B5EF4-FFF2-40B4-BE49-F238E27FC236}">
                <a16:creationId xmlns:a16="http://schemas.microsoft.com/office/drawing/2014/main" id="{B802B720-70E8-EF46-95F6-E274669048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5375B2-8234-3A43-A227-0C1F7D1D688C}"/>
              </a:ext>
            </a:extLst>
          </p:cNvPr>
          <p:cNvSpPr txBox="1"/>
          <p:nvPr/>
        </p:nvSpPr>
        <p:spPr>
          <a:xfrm>
            <a:off x="139701" y="1177391"/>
            <a:ext cx="4173307" cy="1908215"/>
          </a:xfrm>
          <a:prstGeom prst="rect">
            <a:avLst/>
          </a:prstGeom>
          <a:noFill/>
        </p:spPr>
        <p:txBody>
          <a:bodyPr wrap="square" rtlCol="0">
            <a:spAutoFit/>
          </a:bodyPr>
          <a:lstStyle/>
          <a:p>
            <a:pPr algn="r"/>
            <a:r>
              <a:rPr lang="en-US" sz="2800" dirty="0">
                <a:solidFill>
                  <a:schemeClr val="accent1">
                    <a:lumMod val="50000"/>
                  </a:schemeClr>
                </a:solidFill>
                <a:latin typeface="+mj-lt"/>
                <a:ea typeface="+mj-ea"/>
                <a:cs typeface="+mj-cs"/>
              </a:rPr>
              <a:t>Camera Study: </a:t>
            </a:r>
          </a:p>
          <a:p>
            <a:pPr algn="r"/>
            <a:r>
              <a:rPr lang="en-US" sz="1800" dirty="0">
                <a:solidFill>
                  <a:schemeClr val="tx1">
                    <a:lumMod val="65000"/>
                    <a:lumOff val="35000"/>
                  </a:schemeClr>
                </a:solidFill>
              </a:rPr>
              <a:t>With your stakeholder’s permission, record  their routine, activities, behavior for a entire day or two for deeper study and understanding their problems or spot the opportunities.</a:t>
            </a:r>
          </a:p>
        </p:txBody>
      </p:sp>
      <p:sp>
        <p:nvSpPr>
          <p:cNvPr id="12" name="TextBox 11">
            <a:extLst>
              <a:ext uri="{FF2B5EF4-FFF2-40B4-BE49-F238E27FC236}">
                <a16:creationId xmlns:a16="http://schemas.microsoft.com/office/drawing/2014/main" id="{57C2B7FC-C471-A44B-8A7D-FA090AD4B06B}"/>
              </a:ext>
            </a:extLst>
          </p:cNvPr>
          <p:cNvSpPr txBox="1"/>
          <p:nvPr/>
        </p:nvSpPr>
        <p:spPr>
          <a:xfrm>
            <a:off x="6019800" y="3856372"/>
            <a:ext cx="5706134" cy="1354217"/>
          </a:xfrm>
          <a:prstGeom prst="rect">
            <a:avLst/>
          </a:prstGeom>
          <a:noFill/>
        </p:spPr>
        <p:txBody>
          <a:bodyPr wrap="square" rtlCol="0">
            <a:spAutoFit/>
          </a:bodyPr>
          <a:lstStyle/>
          <a:p>
            <a:r>
              <a:rPr lang="en-US" sz="2800" dirty="0">
                <a:solidFill>
                  <a:schemeClr val="accent1">
                    <a:lumMod val="50000"/>
                  </a:schemeClr>
                </a:solidFill>
                <a:latin typeface="+mj-lt"/>
                <a:ea typeface="+mj-ea"/>
                <a:cs typeface="+mj-cs"/>
              </a:rPr>
              <a:t>Shadowing: </a:t>
            </a:r>
          </a:p>
          <a:p>
            <a:r>
              <a:rPr lang="en-US" sz="1800" dirty="0">
                <a:solidFill>
                  <a:schemeClr val="tx1">
                    <a:lumMod val="65000"/>
                    <a:lumOff val="35000"/>
                  </a:schemeClr>
                </a:solidFill>
              </a:rPr>
              <a:t>With your stakeholder’s permission, shadow/follow them to record everything about them to learn and understand their problems or spot the opportunities.</a:t>
            </a:r>
          </a:p>
        </p:txBody>
      </p:sp>
      <p:sp>
        <p:nvSpPr>
          <p:cNvPr id="13" name="Triangle 12">
            <a:extLst>
              <a:ext uri="{FF2B5EF4-FFF2-40B4-BE49-F238E27FC236}">
                <a16:creationId xmlns:a16="http://schemas.microsoft.com/office/drawing/2014/main" id="{D17AE86D-342B-E741-B9A8-4F4FA4D50D0D}"/>
              </a:ext>
            </a:extLst>
          </p:cNvPr>
          <p:cNvSpPr/>
          <p:nvPr/>
        </p:nvSpPr>
        <p:spPr>
          <a:xfrm rot="5400000">
            <a:off x="4476032" y="1232311"/>
            <a:ext cx="618744"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2A6BEA25-BE2C-F440-8314-9DDBFE5138E0}"/>
              </a:ext>
            </a:extLst>
          </p:cNvPr>
          <p:cNvSpPr/>
          <p:nvPr/>
        </p:nvSpPr>
        <p:spPr>
          <a:xfrm rot="16200000">
            <a:off x="5225946" y="4049029"/>
            <a:ext cx="618744" cy="533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FD48DD-A694-EC43-8135-B5C7362EBD09}"/>
              </a:ext>
            </a:extLst>
          </p:cNvPr>
          <p:cNvSpPr txBox="1"/>
          <p:nvPr/>
        </p:nvSpPr>
        <p:spPr>
          <a:xfrm>
            <a:off x="6019800" y="5488403"/>
            <a:ext cx="5706134" cy="646331"/>
          </a:xfrm>
          <a:prstGeom prst="rect">
            <a:avLst/>
          </a:prstGeom>
          <a:noFill/>
        </p:spPr>
        <p:txBody>
          <a:bodyPr wrap="square" rtlCol="0">
            <a:spAutoFit/>
          </a:bodyPr>
          <a:lstStyle/>
          <a:p>
            <a:r>
              <a:rPr lang="en-US" sz="1800" dirty="0">
                <a:solidFill>
                  <a:srgbClr val="FF0000"/>
                </a:solidFill>
              </a:rPr>
              <a:t>Collect data based on these tools and prepare &amp; submit AEIOU (Observation) canvas given in next slide.</a:t>
            </a:r>
          </a:p>
        </p:txBody>
      </p:sp>
    </p:spTree>
    <p:extLst>
      <p:ext uri="{BB962C8B-B14F-4D97-AF65-F5344CB8AC3E}">
        <p14:creationId xmlns:p14="http://schemas.microsoft.com/office/powerpoint/2010/main" val="80496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86551" y="696026"/>
            <a:ext cx="5047450" cy="4945055"/>
            <a:chOff x="210350" y="696025"/>
            <a:chExt cx="5404075" cy="5294445"/>
          </a:xfrm>
        </p:grpSpPr>
        <p:sp>
          <p:nvSpPr>
            <p:cNvPr id="4" name="Oval 3"/>
            <p:cNvSpPr/>
            <p:nvPr/>
          </p:nvSpPr>
          <p:spPr>
            <a:xfrm>
              <a:off x="849505" y="1267934"/>
              <a:ext cx="4114799" cy="42946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p:cNvSpPr/>
            <p:nvPr/>
          </p:nvSpPr>
          <p:spPr>
            <a:xfrm>
              <a:off x="2126654" y="696025"/>
              <a:ext cx="1560500" cy="1523657"/>
            </a:xfrm>
            <a:prstGeom prst="ellipse">
              <a:avLst/>
            </a:prstGeom>
          </p:spPr>
          <p:style>
            <a:lnRef idx="1">
              <a:schemeClr val="accent1"/>
            </a:lnRef>
            <a:fillRef idx="2">
              <a:schemeClr val="accent1"/>
            </a:fillRef>
            <a:effectRef idx="1">
              <a:schemeClr val="accent1"/>
            </a:effectRef>
            <a:fontRef idx="minor">
              <a:schemeClr val="dk1"/>
            </a:fontRef>
          </p:style>
          <p:txBody>
            <a:bodyPr anchor="t"/>
            <a:lstStyle/>
            <a:p>
              <a:pPr algn="ctr"/>
              <a:r>
                <a:rPr lang="en-US" sz="3600" dirty="0"/>
                <a:t>A</a:t>
              </a:r>
            </a:p>
            <a:p>
              <a:pPr algn="ctr"/>
              <a:r>
                <a:rPr lang="en-US" sz="1600" dirty="0"/>
                <a:t>activity</a:t>
              </a:r>
            </a:p>
          </p:txBody>
        </p:sp>
        <p:sp>
          <p:nvSpPr>
            <p:cNvPr id="6" name="TextBox 5"/>
            <p:cNvSpPr txBox="1"/>
            <p:nvPr/>
          </p:nvSpPr>
          <p:spPr>
            <a:xfrm>
              <a:off x="2011158" y="2987736"/>
              <a:ext cx="1986921" cy="889711"/>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rPr>
                <a:t>User </a:t>
              </a:r>
            </a:p>
            <a:p>
              <a:pPr algn="ctr"/>
              <a:r>
                <a:rPr lang="en-US" sz="2400" dirty="0">
                  <a:effectLst>
                    <a:outerShdw blurRad="38100" dist="38100" dir="2700000" algn="tl">
                      <a:srgbClr val="000000">
                        <a:alpha val="43137"/>
                      </a:srgbClr>
                    </a:outerShdw>
                  </a:effectLst>
                </a:rPr>
                <a:t>Experience</a:t>
              </a:r>
            </a:p>
          </p:txBody>
        </p:sp>
        <p:sp>
          <p:nvSpPr>
            <p:cNvPr id="7" name="Oval 6"/>
            <p:cNvSpPr/>
            <p:nvPr/>
          </p:nvSpPr>
          <p:spPr>
            <a:xfrm>
              <a:off x="4053925" y="2524467"/>
              <a:ext cx="1560500" cy="1523657"/>
            </a:xfrm>
            <a:prstGeom prst="ellipse">
              <a:avLst/>
            </a:prstGeom>
          </p:spPr>
          <p:style>
            <a:lnRef idx="1">
              <a:schemeClr val="accent2"/>
            </a:lnRef>
            <a:fillRef idx="2">
              <a:schemeClr val="accent2"/>
            </a:fillRef>
            <a:effectRef idx="1">
              <a:schemeClr val="accent2"/>
            </a:effectRef>
            <a:fontRef idx="minor">
              <a:schemeClr val="dk1"/>
            </a:fontRef>
          </p:style>
          <p:txBody>
            <a:bodyPr anchor="t"/>
            <a:lstStyle/>
            <a:p>
              <a:pPr algn="ctr"/>
              <a:r>
                <a:rPr lang="en-US" sz="3600" dirty="0"/>
                <a:t>E</a:t>
              </a:r>
            </a:p>
            <a:p>
              <a:pPr algn="ctr"/>
              <a:r>
                <a:rPr lang="en-US" sz="1600" dirty="0"/>
                <a:t>environment</a:t>
              </a:r>
            </a:p>
          </p:txBody>
        </p:sp>
        <p:sp>
          <p:nvSpPr>
            <p:cNvPr id="8" name="Oval 7"/>
            <p:cNvSpPr/>
            <p:nvPr/>
          </p:nvSpPr>
          <p:spPr>
            <a:xfrm>
              <a:off x="3403804" y="4433477"/>
              <a:ext cx="1560500" cy="1523657"/>
            </a:xfrm>
            <a:prstGeom prst="ellipse">
              <a:avLst/>
            </a:prstGeom>
          </p:spPr>
          <p:style>
            <a:lnRef idx="1">
              <a:schemeClr val="accent5"/>
            </a:lnRef>
            <a:fillRef idx="2">
              <a:schemeClr val="accent5"/>
            </a:fillRef>
            <a:effectRef idx="1">
              <a:schemeClr val="accent5"/>
            </a:effectRef>
            <a:fontRef idx="minor">
              <a:schemeClr val="dk1"/>
            </a:fontRef>
          </p:style>
          <p:txBody>
            <a:bodyPr anchor="t"/>
            <a:lstStyle/>
            <a:p>
              <a:pPr algn="ctr"/>
              <a:r>
                <a:rPr lang="en-US" sz="3600" dirty="0"/>
                <a:t>I</a:t>
              </a:r>
            </a:p>
            <a:p>
              <a:pPr algn="ctr"/>
              <a:r>
                <a:rPr lang="en-US" dirty="0"/>
                <a:t>interaction</a:t>
              </a:r>
            </a:p>
          </p:txBody>
        </p:sp>
        <p:sp>
          <p:nvSpPr>
            <p:cNvPr id="9" name="Oval 8"/>
            <p:cNvSpPr/>
            <p:nvPr/>
          </p:nvSpPr>
          <p:spPr>
            <a:xfrm>
              <a:off x="914216" y="4466813"/>
              <a:ext cx="1560500" cy="1523657"/>
            </a:xfrm>
            <a:prstGeom prst="ellipse">
              <a:avLst/>
            </a:prstGeom>
          </p:spPr>
          <p:style>
            <a:lnRef idx="1">
              <a:schemeClr val="accent4"/>
            </a:lnRef>
            <a:fillRef idx="2">
              <a:schemeClr val="accent4"/>
            </a:fillRef>
            <a:effectRef idx="1">
              <a:schemeClr val="accent4"/>
            </a:effectRef>
            <a:fontRef idx="minor">
              <a:schemeClr val="dk1"/>
            </a:fontRef>
          </p:style>
          <p:txBody>
            <a:bodyPr anchor="t"/>
            <a:lstStyle/>
            <a:p>
              <a:pPr algn="ctr"/>
              <a:r>
                <a:rPr lang="en-US" sz="3600" dirty="0"/>
                <a:t>O</a:t>
              </a:r>
            </a:p>
            <a:p>
              <a:pPr algn="ctr"/>
              <a:r>
                <a:rPr lang="en-US" dirty="0"/>
                <a:t>objects</a:t>
              </a:r>
            </a:p>
          </p:txBody>
        </p:sp>
        <p:sp>
          <p:nvSpPr>
            <p:cNvPr id="10" name="Oval 9"/>
            <p:cNvSpPr/>
            <p:nvPr/>
          </p:nvSpPr>
          <p:spPr>
            <a:xfrm>
              <a:off x="210350" y="2514600"/>
              <a:ext cx="1560500" cy="1523657"/>
            </a:xfrm>
            <a:prstGeom prst="ellipse">
              <a:avLst/>
            </a:prstGeom>
            <a:solidFill>
              <a:srgbClr val="FF8588"/>
            </a:solidFill>
          </p:spPr>
          <p:style>
            <a:lnRef idx="1">
              <a:schemeClr val="dk1"/>
            </a:lnRef>
            <a:fillRef idx="2">
              <a:schemeClr val="dk1"/>
            </a:fillRef>
            <a:effectRef idx="1">
              <a:schemeClr val="dk1"/>
            </a:effectRef>
            <a:fontRef idx="minor">
              <a:schemeClr val="dk1"/>
            </a:fontRef>
          </p:style>
          <p:txBody>
            <a:bodyPr anchor="t"/>
            <a:lstStyle/>
            <a:p>
              <a:pPr algn="ctr"/>
              <a:r>
                <a:rPr lang="en-US" sz="3600" dirty="0"/>
                <a:t>U</a:t>
              </a:r>
            </a:p>
            <a:p>
              <a:pPr algn="ctr"/>
              <a:r>
                <a:rPr lang="en-US" dirty="0"/>
                <a:t>users</a:t>
              </a:r>
            </a:p>
          </p:txBody>
        </p:sp>
      </p:grpSp>
      <p:sp>
        <p:nvSpPr>
          <p:cNvPr id="11" name="Rectangle 10"/>
          <p:cNvSpPr/>
          <p:nvPr/>
        </p:nvSpPr>
        <p:spPr>
          <a:xfrm>
            <a:off x="1019778" y="6200297"/>
            <a:ext cx="10943623" cy="646331"/>
          </a:xfrm>
          <a:prstGeom prst="rect">
            <a:avLst/>
          </a:prstGeom>
        </p:spPr>
        <p:txBody>
          <a:bodyPr wrap="square">
            <a:spAutoFit/>
          </a:bodyPr>
          <a:lstStyle/>
          <a:p>
            <a:r>
              <a:rPr lang="en-IN" sz="1200" dirty="0">
                <a:solidFill>
                  <a:srgbClr val="3B3B3B"/>
                </a:solidFill>
                <a:latin typeface="Georgia" panose="02040502050405020303" pitchFamily="18" charset="0"/>
              </a:rPr>
              <a:t>The AEIOU framework was originated in 1991 at </a:t>
            </a:r>
            <a:r>
              <a:rPr lang="en-IN" sz="1200" dirty="0">
                <a:solidFill>
                  <a:srgbClr val="0071B3"/>
                </a:solidFill>
                <a:latin typeface="Georgia" panose="02040502050405020303" pitchFamily="18" charset="0"/>
                <a:hlinkClick r:id="rId2"/>
              </a:rPr>
              <a:t>Doblin</a:t>
            </a:r>
            <a:r>
              <a:rPr lang="en-IN" sz="1200" dirty="0">
                <a:solidFill>
                  <a:srgbClr val="3B3B3B"/>
                </a:solidFill>
                <a:latin typeface="Georgia" panose="02040502050405020303" pitchFamily="18" charset="0"/>
              </a:rPr>
              <a:t> by </a:t>
            </a:r>
            <a:r>
              <a:rPr lang="en-IN" sz="1200" dirty="0">
                <a:solidFill>
                  <a:srgbClr val="0071B3"/>
                </a:solidFill>
                <a:latin typeface="Georgia" panose="02040502050405020303" pitchFamily="18" charset="0"/>
                <a:hlinkClick r:id="rId3"/>
              </a:rPr>
              <a:t>Rick Robinson</a:t>
            </a:r>
            <a:r>
              <a:rPr lang="en-IN" sz="1200" dirty="0">
                <a:solidFill>
                  <a:srgbClr val="3B3B3B"/>
                </a:solidFill>
                <a:latin typeface="Georgia" panose="02040502050405020303" pitchFamily="18" charset="0"/>
              </a:rPr>
              <a:t>, </a:t>
            </a:r>
            <a:r>
              <a:rPr lang="en-IN" sz="1200" dirty="0" err="1">
                <a:solidFill>
                  <a:srgbClr val="3B3B3B"/>
                </a:solidFill>
                <a:latin typeface="Georgia" panose="02040502050405020303" pitchFamily="18" charset="0"/>
              </a:rPr>
              <a:t>Ilya</a:t>
            </a:r>
            <a:r>
              <a:rPr lang="en-IN" sz="1200" dirty="0">
                <a:solidFill>
                  <a:srgbClr val="3B3B3B"/>
                </a:solidFill>
                <a:latin typeface="Georgia" panose="02040502050405020303" pitchFamily="18" charset="0"/>
              </a:rPr>
              <a:t> </a:t>
            </a:r>
            <a:r>
              <a:rPr lang="en-IN" sz="1200" dirty="0" err="1">
                <a:solidFill>
                  <a:srgbClr val="3B3B3B"/>
                </a:solidFill>
                <a:latin typeface="Georgia" panose="02040502050405020303" pitchFamily="18" charset="0"/>
              </a:rPr>
              <a:t>Prokopoff</a:t>
            </a:r>
            <a:r>
              <a:rPr lang="en-IN" sz="1200" dirty="0">
                <a:solidFill>
                  <a:srgbClr val="3B3B3B"/>
                </a:solidFill>
                <a:latin typeface="Georgia" panose="02040502050405020303" pitchFamily="18" charset="0"/>
              </a:rPr>
              <a:t>, John Cain, and Julie </a:t>
            </a:r>
            <a:r>
              <a:rPr lang="en-IN" sz="1200" dirty="0" err="1">
                <a:solidFill>
                  <a:srgbClr val="3B3B3B"/>
                </a:solidFill>
                <a:latin typeface="Georgia" panose="02040502050405020303" pitchFamily="18" charset="0"/>
              </a:rPr>
              <a:t>Pokorny</a:t>
            </a:r>
            <a:r>
              <a:rPr lang="en-IN" sz="1200" dirty="0">
                <a:solidFill>
                  <a:srgbClr val="3B3B3B"/>
                </a:solidFill>
                <a:latin typeface="Georgia" panose="02040502050405020303" pitchFamily="18" charset="0"/>
              </a:rPr>
              <a:t>. It aim was to help analyse </a:t>
            </a:r>
            <a:r>
              <a:rPr lang="en-IN" sz="1200" dirty="0">
                <a:solidFill>
                  <a:srgbClr val="0071B3"/>
                </a:solidFill>
                <a:latin typeface="Georgia" panose="02040502050405020303" pitchFamily="18" charset="0"/>
                <a:hlinkClick r:id="rId4"/>
              </a:rPr>
              <a:t>Ethnomethodology</a:t>
            </a:r>
            <a:r>
              <a:rPr lang="en-IN" sz="1200" dirty="0">
                <a:solidFill>
                  <a:srgbClr val="3B3B3B"/>
                </a:solidFill>
                <a:latin typeface="Georgia" panose="02040502050405020303" pitchFamily="18" charset="0"/>
              </a:rPr>
              <a:t> data and </a:t>
            </a:r>
            <a:r>
              <a:rPr lang="en-IN" sz="1200" dirty="0">
                <a:solidFill>
                  <a:srgbClr val="0071B3"/>
                </a:solidFill>
                <a:latin typeface="Georgia" panose="02040502050405020303" pitchFamily="18" charset="0"/>
                <a:hlinkClick r:id="rId5"/>
              </a:rPr>
              <a:t>Conversation analysis</a:t>
            </a:r>
            <a:r>
              <a:rPr lang="en-IN" sz="1200" dirty="0">
                <a:solidFill>
                  <a:srgbClr val="3B3B3B"/>
                </a:solidFill>
                <a:latin typeface="Georgia" panose="02040502050405020303" pitchFamily="18" charset="0"/>
              </a:rPr>
              <a:t> with </a:t>
            </a:r>
            <a:r>
              <a:rPr lang="en-IN" sz="1200" dirty="0">
                <a:solidFill>
                  <a:srgbClr val="0071B3"/>
                </a:solidFill>
                <a:latin typeface="Georgia" panose="02040502050405020303" pitchFamily="18" charset="0"/>
                <a:hlinkClick r:id="rId6"/>
              </a:rPr>
              <a:t>MECE</a:t>
            </a:r>
            <a:r>
              <a:rPr lang="en-IN" sz="1200" dirty="0">
                <a:solidFill>
                  <a:srgbClr val="3B3B3B"/>
                </a:solidFill>
                <a:latin typeface="Georgia" panose="02040502050405020303" pitchFamily="18" charset="0"/>
              </a:rPr>
              <a:t> categories.</a:t>
            </a:r>
          </a:p>
          <a:p>
            <a:r>
              <a:rPr lang="en-US" sz="1200" dirty="0">
                <a:solidFill>
                  <a:srgbClr val="3B3B3B"/>
                </a:solidFill>
                <a:latin typeface="Georgia" panose="02040502050405020303" pitchFamily="18" charset="0"/>
              </a:rPr>
              <a:t>(Source: </a:t>
            </a:r>
            <a:r>
              <a:rPr lang="en-US" sz="1200" dirty="0">
                <a:solidFill>
                  <a:srgbClr val="3B3B3B"/>
                </a:solidFill>
                <a:latin typeface="Georgia" panose="02040502050405020303" pitchFamily="18" charset="0"/>
                <a:hlinkClick r:id="rId7"/>
              </a:rPr>
              <a:t>http://help.ethnohub.com/guide/aeiou-framework</a:t>
            </a:r>
            <a:r>
              <a:rPr lang="en-US" sz="1200" dirty="0">
                <a:solidFill>
                  <a:srgbClr val="3B3B3B"/>
                </a:solidFill>
                <a:latin typeface="Georgia" panose="02040502050405020303" pitchFamily="18" charset="0"/>
              </a:rPr>
              <a:t>)</a:t>
            </a:r>
            <a:endParaRPr lang="en-IN" sz="1200" dirty="0"/>
          </a:p>
        </p:txBody>
      </p:sp>
      <p:sp>
        <p:nvSpPr>
          <p:cNvPr id="12" name="Content Placeholder 2"/>
          <p:cNvSpPr txBox="1">
            <a:spLocks/>
          </p:cNvSpPr>
          <p:nvPr/>
        </p:nvSpPr>
        <p:spPr>
          <a:xfrm>
            <a:off x="6172200" y="1093926"/>
            <a:ext cx="6705600" cy="402443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pPr>
            <a:r>
              <a:rPr lang="en-US" dirty="0">
                <a:solidFill>
                  <a:schemeClr val="tx1"/>
                </a:solidFill>
              </a:rPr>
              <a:t>AEIOU Framework</a:t>
            </a:r>
          </a:p>
          <a:p>
            <a:pPr>
              <a:spcBef>
                <a:spcPts val="0"/>
              </a:spcBef>
            </a:pPr>
            <a:r>
              <a:rPr lang="en-US" sz="2000" i="1" dirty="0">
                <a:solidFill>
                  <a:schemeClr val="tx1"/>
                </a:solidFill>
              </a:rPr>
              <a:t>(developed by </a:t>
            </a:r>
            <a:r>
              <a:rPr lang="en-US" sz="2000" i="1" dirty="0" err="1">
                <a:solidFill>
                  <a:schemeClr val="tx1"/>
                </a:solidFill>
              </a:rPr>
              <a:t>Ethnohub</a:t>
            </a:r>
            <a:r>
              <a:rPr lang="en-US" sz="2000" i="1" dirty="0">
                <a:solidFill>
                  <a:schemeClr val="tx1"/>
                </a:solidFill>
              </a:rPr>
              <a:t>)</a:t>
            </a:r>
          </a:p>
          <a:p>
            <a:pPr>
              <a:spcBef>
                <a:spcPts val="0"/>
              </a:spcBef>
            </a:pPr>
            <a:endParaRPr lang="en-US" sz="2400" i="1" dirty="0">
              <a:solidFill>
                <a:schemeClr val="tx1"/>
              </a:solidFill>
            </a:endParaRPr>
          </a:p>
          <a:p>
            <a:pPr>
              <a:spcBef>
                <a:spcPts val="0"/>
              </a:spcBef>
            </a:pPr>
            <a:r>
              <a:rPr lang="en-US" sz="3600" b="1" dirty="0">
                <a:solidFill>
                  <a:srgbClr val="FF0000"/>
                </a:solidFill>
              </a:rPr>
              <a:t>A</a:t>
            </a:r>
            <a:r>
              <a:rPr lang="en-US" sz="3600" dirty="0">
                <a:solidFill>
                  <a:schemeClr val="tx1"/>
                </a:solidFill>
              </a:rPr>
              <a:t>ctivities</a:t>
            </a:r>
          </a:p>
          <a:p>
            <a:pPr>
              <a:spcBef>
                <a:spcPts val="0"/>
              </a:spcBef>
            </a:pPr>
            <a:r>
              <a:rPr lang="en-US" sz="3600" b="1" dirty="0">
                <a:solidFill>
                  <a:srgbClr val="FF0000"/>
                </a:solidFill>
              </a:rPr>
              <a:t>E</a:t>
            </a:r>
            <a:r>
              <a:rPr lang="en-US" sz="3600" dirty="0">
                <a:solidFill>
                  <a:schemeClr val="tx1"/>
                </a:solidFill>
              </a:rPr>
              <a:t>nvironments</a:t>
            </a:r>
          </a:p>
          <a:p>
            <a:pPr>
              <a:spcBef>
                <a:spcPts val="0"/>
              </a:spcBef>
            </a:pPr>
            <a:r>
              <a:rPr lang="en-US" sz="3600" b="1" dirty="0">
                <a:solidFill>
                  <a:srgbClr val="FF0000"/>
                </a:solidFill>
              </a:rPr>
              <a:t>I</a:t>
            </a:r>
            <a:r>
              <a:rPr lang="en-US" sz="3600" dirty="0">
                <a:solidFill>
                  <a:schemeClr val="tx1"/>
                </a:solidFill>
              </a:rPr>
              <a:t>nteractions</a:t>
            </a:r>
          </a:p>
          <a:p>
            <a:pPr>
              <a:spcBef>
                <a:spcPts val="0"/>
              </a:spcBef>
            </a:pPr>
            <a:r>
              <a:rPr lang="en-US" sz="3600" b="1" dirty="0">
                <a:solidFill>
                  <a:srgbClr val="FF0000"/>
                </a:solidFill>
              </a:rPr>
              <a:t>O</a:t>
            </a:r>
            <a:r>
              <a:rPr lang="en-US" sz="3600" dirty="0">
                <a:solidFill>
                  <a:schemeClr val="tx1"/>
                </a:solidFill>
              </a:rPr>
              <a:t>bjects</a:t>
            </a:r>
          </a:p>
          <a:p>
            <a:pPr>
              <a:spcBef>
                <a:spcPts val="0"/>
              </a:spcBef>
            </a:pPr>
            <a:r>
              <a:rPr lang="en-US" sz="3600" b="1" dirty="0">
                <a:solidFill>
                  <a:srgbClr val="FF0000"/>
                </a:solidFill>
              </a:rPr>
              <a:t>U</a:t>
            </a:r>
            <a:r>
              <a:rPr lang="en-US" sz="3600" dirty="0">
                <a:solidFill>
                  <a:schemeClr val="tx1"/>
                </a:solidFill>
              </a:rPr>
              <a:t>sers</a:t>
            </a:r>
            <a:endParaRPr lang="en-IN" sz="3600" dirty="0">
              <a:solidFill>
                <a:schemeClr val="tx1"/>
              </a:solidFill>
            </a:endParaRPr>
          </a:p>
        </p:txBody>
      </p:sp>
    </p:spTree>
    <p:extLst>
      <p:ext uri="{BB962C8B-B14F-4D97-AF65-F5344CB8AC3E}">
        <p14:creationId xmlns:p14="http://schemas.microsoft.com/office/powerpoint/2010/main" val="18307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750"/>
                                        <p:tgtEl>
                                          <p:spTgt spid="12"/>
                                        </p:tgtEl>
                                      </p:cBhvr>
                                    </p:animEffect>
                                  </p:childTnLst>
                                </p:cTn>
                              </p:par>
                            </p:childTnLst>
                          </p:cTn>
                        </p:par>
                        <p:par>
                          <p:cTn id="15" fill="hold">
                            <p:stCondLst>
                              <p:cond delay="750"/>
                            </p:stCondLst>
                            <p:childTnLst>
                              <p:par>
                                <p:cTn id="16" presetID="1" presetClass="entr" presetSubtype="0" fill="hold" grpId="0" nodeType="afterEffect">
                                  <p:stCondLst>
                                    <p:cond delay="25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Design Engineering\DE-1B_4th Sem\FDP material\AIEOU &amp; LNM Framework\AEIOU Summary Canva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760" y="192857"/>
            <a:ext cx="11432471" cy="654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2206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deepdesignthinking.com/wp-content/uploads/2013/08/empathize-brai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82858"/>
            <a:ext cx="5486400" cy="575723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bwMode="gray">
          <a:xfrm>
            <a:off x="261937" y="5652322"/>
            <a:ext cx="8761413" cy="728662"/>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C00000"/>
                </a:solidFill>
                <a:latin typeface="Corbel" pitchFamily="34" charset="0"/>
              </a:rPr>
              <a:t> “Towards identifying the user’s unarticulated needs”</a:t>
            </a:r>
            <a:endParaRPr lang="en-US" sz="3161" dirty="0">
              <a:solidFill>
                <a:srgbClr val="C00000"/>
              </a:solidFill>
              <a:effectLst>
                <a:outerShdw blurRad="38100" dist="38100" dir="2700000" algn="tl">
                  <a:srgbClr val="000000">
                    <a:alpha val="43137"/>
                  </a:srgbClr>
                </a:outerShdw>
              </a:effectLst>
              <a:latin typeface="Bookman Old Style" pitchFamily="18" charset="0"/>
            </a:endParaRPr>
          </a:p>
        </p:txBody>
      </p:sp>
      <p:sp>
        <p:nvSpPr>
          <p:cNvPr id="2" name="Rectangle 1"/>
          <p:cNvSpPr/>
          <p:nvPr/>
        </p:nvSpPr>
        <p:spPr>
          <a:xfrm>
            <a:off x="6172201" y="1180278"/>
            <a:ext cx="5702299" cy="3691973"/>
          </a:xfrm>
          <a:prstGeom prst="rect">
            <a:avLst/>
          </a:prstGeom>
        </p:spPr>
        <p:txBody>
          <a:bodyPr wrap="square">
            <a:spAutoFit/>
          </a:bodyPr>
          <a:lstStyle/>
          <a:p>
            <a:pPr>
              <a:lnSpc>
                <a:spcPct val="150000"/>
              </a:lnSpc>
            </a:pPr>
            <a:r>
              <a:rPr lang="en-US" sz="3200" dirty="0">
                <a:solidFill>
                  <a:schemeClr val="accent1">
                    <a:lumMod val="50000"/>
                  </a:schemeClr>
                </a:solidFill>
                <a:latin typeface="Century Gothic" panose="020B0502020202020204" pitchFamily="34" charset="0"/>
              </a:rPr>
              <a:t>Without understanding - what people see, feel and experience;</a:t>
            </a:r>
          </a:p>
          <a:p>
            <a:pPr>
              <a:lnSpc>
                <a:spcPct val="150000"/>
              </a:lnSpc>
            </a:pPr>
            <a:r>
              <a:rPr lang="en-US" sz="3200" b="1" dirty="0">
                <a:solidFill>
                  <a:schemeClr val="accent1">
                    <a:lumMod val="50000"/>
                  </a:schemeClr>
                </a:solidFill>
                <a:latin typeface="Century Gothic" panose="020B0502020202020204" pitchFamily="34" charset="0"/>
              </a:rPr>
              <a:t>Design &amp; Innovation is a pointless task.</a:t>
            </a:r>
          </a:p>
        </p:txBody>
      </p:sp>
      <p:pic>
        <p:nvPicPr>
          <p:cNvPr id="7" name="Picture 6">
            <a:extLst>
              <a:ext uri="{FF2B5EF4-FFF2-40B4-BE49-F238E27FC236}">
                <a16:creationId xmlns:a16="http://schemas.microsoft.com/office/drawing/2014/main" id="{571887A5-2E26-DB4F-938B-C08640476C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8" name="Footer Placeholder 10">
            <a:extLst>
              <a:ext uri="{FF2B5EF4-FFF2-40B4-BE49-F238E27FC236}">
                <a16:creationId xmlns:a16="http://schemas.microsoft.com/office/drawing/2014/main" id="{8ED7185D-D898-DD44-803A-5EFBC34F3629}"/>
              </a:ext>
            </a:extLst>
          </p:cNvPr>
          <p:cNvSpPr txBox="1">
            <a:spLocks/>
          </p:cNvSpPr>
          <p:nvPr/>
        </p:nvSpPr>
        <p:spPr>
          <a:xfrm>
            <a:off x="6579870" y="6613030"/>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9" name="Picture 2" descr="Ganpat University Institute of Computer Technology">
            <a:extLst>
              <a:ext uri="{FF2B5EF4-FFF2-40B4-BE49-F238E27FC236}">
                <a16:creationId xmlns:a16="http://schemas.microsoft.com/office/drawing/2014/main" id="{41F04D56-141E-F54B-B066-A1EECCE2D2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12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par>
                          <p:cTn id="11" fill="hold">
                            <p:stCondLst>
                              <p:cond delay="750"/>
                            </p:stCondLst>
                            <p:childTnLst>
                              <p:par>
                                <p:cTn id="12" presetID="10" presetClass="entr" presetSubtype="0" fill="hold" grpId="0" nodeType="afterEffect">
                                  <p:stCondLst>
                                    <p:cond delay="7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 y="491700"/>
            <a:ext cx="11109960" cy="1143000"/>
          </a:xfrm>
        </p:spPr>
        <p:txBody>
          <a:bodyPr>
            <a:normAutofit/>
          </a:bodyPr>
          <a:lstStyle/>
          <a:p>
            <a:r>
              <a:rPr lang="en-US" dirty="0"/>
              <a:t>Empathy Tools &amp; Frameworks</a:t>
            </a:r>
          </a:p>
        </p:txBody>
      </p:sp>
      <p:sp>
        <p:nvSpPr>
          <p:cNvPr id="3" name="Content Placeholder 2"/>
          <p:cNvSpPr>
            <a:spLocks noGrp="1"/>
          </p:cNvSpPr>
          <p:nvPr>
            <p:ph idx="1"/>
          </p:nvPr>
        </p:nvSpPr>
        <p:spPr>
          <a:xfrm>
            <a:off x="914400" y="1825625"/>
            <a:ext cx="10515600" cy="4879975"/>
          </a:xfrm>
        </p:spPr>
        <p:txBody>
          <a:bodyPr>
            <a:normAutofit/>
          </a:bodyPr>
          <a:lstStyle/>
          <a:p>
            <a:r>
              <a:rPr lang="en-US" dirty="0"/>
              <a:t>5W &amp; H: </a:t>
            </a:r>
            <a:r>
              <a:rPr lang="en-US" dirty="0">
                <a:solidFill>
                  <a:schemeClr val="accent2">
                    <a:lumMod val="50000"/>
                  </a:schemeClr>
                </a:solidFill>
              </a:rPr>
              <a:t>Create questionnaire for different stakeholders</a:t>
            </a:r>
            <a:endParaRPr lang="en-US" dirty="0"/>
          </a:p>
          <a:p>
            <a:r>
              <a:rPr lang="en-US" dirty="0"/>
              <a:t>Laddering (Multiple WHYs):</a:t>
            </a:r>
            <a:r>
              <a:rPr lang="en-US" dirty="0">
                <a:solidFill>
                  <a:schemeClr val="accent2">
                    <a:lumMod val="50000"/>
                  </a:schemeClr>
                </a:solidFill>
              </a:rPr>
              <a:t> for deeper interventions to find root cause</a:t>
            </a:r>
            <a:endParaRPr lang="en-US" dirty="0"/>
          </a:p>
          <a:p>
            <a:r>
              <a:rPr lang="en-US" dirty="0"/>
              <a:t>Persona</a:t>
            </a:r>
          </a:p>
          <a:p>
            <a:r>
              <a:rPr lang="en-US" dirty="0"/>
              <a:t>Customer Journey Map</a:t>
            </a:r>
          </a:p>
          <a:p>
            <a:r>
              <a:rPr lang="en-US" dirty="0"/>
              <a:t>Empathy Map</a:t>
            </a:r>
          </a:p>
          <a:p>
            <a:endParaRPr lang="en-US" dirty="0"/>
          </a:p>
          <a:p>
            <a:r>
              <a:rPr lang="en-US" dirty="0"/>
              <a:t>Problem Scenario → Problem Statement</a:t>
            </a:r>
          </a:p>
        </p:txBody>
      </p:sp>
      <p:pic>
        <p:nvPicPr>
          <p:cNvPr id="4" name="Picture 3">
            <a:extLst>
              <a:ext uri="{FF2B5EF4-FFF2-40B4-BE49-F238E27FC236}">
                <a16:creationId xmlns:a16="http://schemas.microsoft.com/office/drawing/2014/main" id="{042E90C8-52F0-DD4A-98A3-CE0EA36C03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52FEFCD0-3688-F942-931F-0BE59E170863}"/>
              </a:ext>
            </a:extLst>
          </p:cNvPr>
          <p:cNvSpPr txBox="1">
            <a:spLocks/>
          </p:cNvSpPr>
          <p:nvPr/>
        </p:nvSpPr>
        <p:spPr>
          <a:xfrm>
            <a:off x="6579870" y="6613030"/>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6" name="Picture 2" descr="Ganpat University Institute of Computer Technology">
            <a:extLst>
              <a:ext uri="{FF2B5EF4-FFF2-40B4-BE49-F238E27FC236}">
                <a16:creationId xmlns:a16="http://schemas.microsoft.com/office/drawing/2014/main" id="{DF141993-8F24-294F-BADE-10B4C846CE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49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0DD99D-F056-4A0A-8433-9CA94D7218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1754129"/>
            <a:ext cx="8712657" cy="49037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395C31-0B4D-4C04-A48F-682F2658A673}"/>
              </a:ext>
            </a:extLst>
          </p:cNvPr>
          <p:cNvSpPr txBox="1"/>
          <p:nvPr/>
        </p:nvSpPr>
        <p:spPr>
          <a:xfrm>
            <a:off x="914400" y="1007379"/>
            <a:ext cx="10058400" cy="678086"/>
          </a:xfrm>
          <a:prstGeom prst="rect">
            <a:avLst/>
          </a:prstGeom>
          <a:noFill/>
        </p:spPr>
        <p:txBody>
          <a:bodyPr wrap="square" lIns="122887" tIns="61444" rIns="122887" bIns="61444" rtlCol="0">
            <a:spAutoFit/>
          </a:bodyPr>
          <a:lstStyle/>
          <a:p>
            <a:r>
              <a:rPr lang="en-US" sz="1800" b="1" dirty="0">
                <a:solidFill>
                  <a:srgbClr val="0070C0"/>
                </a:solidFill>
              </a:rPr>
              <a:t>Select a stake holder &amp; create questionnaire for him/her to find various problems/possibilities....You will get different problems/possibilities after interviewing various stakeholders through 5W &amp; H tools.</a:t>
            </a:r>
          </a:p>
        </p:txBody>
      </p:sp>
      <p:pic>
        <p:nvPicPr>
          <p:cNvPr id="13" name="Picture 12">
            <a:extLst>
              <a:ext uri="{FF2B5EF4-FFF2-40B4-BE49-F238E27FC236}">
                <a16:creationId xmlns:a16="http://schemas.microsoft.com/office/drawing/2014/main" id="{9A30641D-D311-5444-BE69-7CC2B488FD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4" name="Footer Placeholder 10">
            <a:extLst>
              <a:ext uri="{FF2B5EF4-FFF2-40B4-BE49-F238E27FC236}">
                <a16:creationId xmlns:a16="http://schemas.microsoft.com/office/drawing/2014/main" id="{773424C0-985F-8F4F-987B-7250CC9F1735}"/>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15" name="Picture 2" descr="Ganpat University Institute of Computer Technology">
            <a:extLst>
              <a:ext uri="{FF2B5EF4-FFF2-40B4-BE49-F238E27FC236}">
                <a16:creationId xmlns:a16="http://schemas.microsoft.com/office/drawing/2014/main" id="{C4C93E49-9752-6F49-B927-C3BEFEF592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41129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05618810"/>
              </p:ext>
            </p:extLst>
          </p:nvPr>
        </p:nvGraphicFramePr>
        <p:xfrm>
          <a:off x="609600" y="1143000"/>
          <a:ext cx="11201400" cy="5349874"/>
        </p:xfrm>
        <a:graphic>
          <a:graphicData uri="http://schemas.openxmlformats.org/drawingml/2006/table">
            <a:tbl>
              <a:tblPr firstRow="1" bandRow="1">
                <a:tableStyleId>{5940675A-B579-460E-94D1-54222C63F5DA}</a:tableStyleId>
              </a:tblPr>
              <a:tblGrid>
                <a:gridCol w="37338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594431">
                <a:tc>
                  <a:txBody>
                    <a:bodyPr/>
                    <a:lstStyle/>
                    <a:p>
                      <a:r>
                        <a:rPr lang="en-US" sz="2000" b="1" dirty="0"/>
                        <a:t>Who?</a:t>
                      </a:r>
                    </a:p>
                  </a:txBody>
                  <a:tcPr>
                    <a:solidFill>
                      <a:schemeClr val="accent5">
                        <a:lumMod val="60000"/>
                        <a:lumOff val="40000"/>
                      </a:schemeClr>
                    </a:solidFill>
                  </a:tcPr>
                </a:tc>
                <a:tc>
                  <a:txBody>
                    <a:bodyPr/>
                    <a:lstStyle/>
                    <a:p>
                      <a:r>
                        <a:rPr lang="en-US" sz="2000" b="1" dirty="0"/>
                        <a:t>What?</a:t>
                      </a:r>
                    </a:p>
                  </a:txBody>
                  <a:tcPr>
                    <a:solidFill>
                      <a:schemeClr val="accent6">
                        <a:lumMod val="60000"/>
                        <a:lumOff val="40000"/>
                      </a:schemeClr>
                    </a:solidFill>
                  </a:tcPr>
                </a:tc>
                <a:tc>
                  <a:txBody>
                    <a:bodyPr/>
                    <a:lstStyle/>
                    <a:p>
                      <a:r>
                        <a:rPr lang="en-US" sz="2000" b="1" dirty="0"/>
                        <a:t>Where?</a:t>
                      </a:r>
                    </a:p>
                  </a:txBody>
                  <a:tcPr>
                    <a:solidFill>
                      <a:schemeClr val="bg2">
                        <a:lumMod val="50000"/>
                      </a:schemeClr>
                    </a:solidFill>
                  </a:tcPr>
                </a:tc>
                <a:extLst>
                  <a:ext uri="{0D108BD9-81ED-4DB2-BD59-A6C34878D82A}">
                    <a16:rowId xmlns:a16="http://schemas.microsoft.com/office/drawing/2014/main" val="10000"/>
                  </a:ext>
                </a:extLst>
              </a:tr>
              <a:tr h="2080506">
                <a:tc>
                  <a:txBody>
                    <a:bodyPr/>
                    <a:lstStyle/>
                    <a:p>
                      <a:pPr marL="342900" indent="-342900">
                        <a:buFont typeface="+mj-lt"/>
                        <a:buNone/>
                      </a:pPr>
                      <a:r>
                        <a:rPr lang="en-US" sz="1800" dirty="0"/>
                        <a:t>1.</a:t>
                      </a:r>
                    </a:p>
                    <a:p>
                      <a:pPr marL="342900" indent="-342900">
                        <a:buFont typeface="+mj-lt"/>
                        <a:buNone/>
                      </a:pPr>
                      <a:r>
                        <a:rPr lang="en-US" sz="1800" dirty="0"/>
                        <a:t>2.</a:t>
                      </a:r>
                    </a:p>
                    <a:p>
                      <a:pPr marL="342900" indent="-342900">
                        <a:buFont typeface="+mj-lt"/>
                        <a:buNone/>
                      </a:pPr>
                      <a:r>
                        <a:rPr lang="en-US" sz="1800" dirty="0"/>
                        <a:t>3.</a:t>
                      </a:r>
                    </a:p>
                    <a:p>
                      <a:pPr marL="342900" indent="-342900">
                        <a:buFont typeface="+mj-lt"/>
                        <a:buNone/>
                      </a:pPr>
                      <a:r>
                        <a:rPr lang="en-US" sz="1800" dirty="0"/>
                        <a:t>4.</a:t>
                      </a:r>
                    </a:p>
                    <a:p>
                      <a:pPr marL="342900" indent="-342900">
                        <a:buFont typeface="+mj-lt"/>
                        <a:buNone/>
                      </a:pPr>
                      <a:r>
                        <a:rPr lang="en-US" sz="1800" dirty="0"/>
                        <a:t>5.</a:t>
                      </a:r>
                    </a:p>
                    <a:p>
                      <a:pPr marL="342900" indent="-342900">
                        <a:buFont typeface="+mj-lt"/>
                        <a:buNone/>
                      </a:pPr>
                      <a:r>
                        <a:rPr lang="en-US" sz="1800" dirty="0"/>
                        <a:t>.</a:t>
                      </a:r>
                    </a:p>
                    <a:p>
                      <a:pPr marL="342900" indent="-342900">
                        <a:buFont typeface="+mj-lt"/>
                        <a:buNone/>
                      </a:pPr>
                      <a:r>
                        <a:rPr lang="en-US" sz="1800" dirty="0"/>
                        <a:t>.</a:t>
                      </a:r>
                    </a:p>
                  </a:txBody>
                  <a:tcPr>
                    <a:solidFill>
                      <a:schemeClr val="accent5">
                        <a:lumMod val="20000"/>
                        <a:lumOff val="80000"/>
                      </a:schemeClr>
                    </a:solidFill>
                  </a:tcPr>
                </a:tc>
                <a:tc>
                  <a:txBody>
                    <a:bodyPr/>
                    <a:lstStyle/>
                    <a:p>
                      <a:r>
                        <a:rPr lang="en-US" sz="1800" dirty="0"/>
                        <a:t>1.</a:t>
                      </a:r>
                    </a:p>
                    <a:p>
                      <a:r>
                        <a:rPr lang="en-US" sz="1800" dirty="0"/>
                        <a:t>2.</a:t>
                      </a:r>
                    </a:p>
                    <a:p>
                      <a:r>
                        <a:rPr lang="en-US" sz="1800" dirty="0"/>
                        <a:t>3.</a:t>
                      </a:r>
                    </a:p>
                    <a:p>
                      <a:r>
                        <a:rPr lang="en-US" sz="1800" dirty="0"/>
                        <a:t>4.</a:t>
                      </a:r>
                    </a:p>
                    <a:p>
                      <a:r>
                        <a:rPr lang="en-US" sz="1800" dirty="0"/>
                        <a:t>5.</a:t>
                      </a:r>
                    </a:p>
                    <a:p>
                      <a:r>
                        <a:rPr lang="en-US" sz="1800" dirty="0"/>
                        <a:t>.</a:t>
                      </a:r>
                    </a:p>
                    <a:p>
                      <a:r>
                        <a:rPr lang="en-US" sz="1800" dirty="0"/>
                        <a:t>.</a:t>
                      </a:r>
                    </a:p>
                  </a:txBody>
                  <a:tcPr>
                    <a:solidFill>
                      <a:schemeClr val="accent6">
                        <a:lumMod val="20000"/>
                        <a:lumOff val="80000"/>
                      </a:schemeClr>
                    </a:solidFill>
                  </a:tcPr>
                </a:tc>
                <a:tc>
                  <a:txBody>
                    <a:bodyPr/>
                    <a:lstStyle/>
                    <a:p>
                      <a:r>
                        <a:rPr lang="en-US" sz="1800" dirty="0"/>
                        <a:t>1.</a:t>
                      </a:r>
                    </a:p>
                    <a:p>
                      <a:r>
                        <a:rPr lang="en-US" sz="1800" dirty="0"/>
                        <a:t>2.</a:t>
                      </a:r>
                    </a:p>
                    <a:p>
                      <a:r>
                        <a:rPr lang="en-US" sz="1800" dirty="0"/>
                        <a:t>3.</a:t>
                      </a:r>
                    </a:p>
                    <a:p>
                      <a:r>
                        <a:rPr lang="en-US" sz="1800" dirty="0"/>
                        <a:t>4.</a:t>
                      </a:r>
                    </a:p>
                    <a:p>
                      <a:r>
                        <a:rPr lang="en-US" sz="1800" dirty="0"/>
                        <a:t>5</a:t>
                      </a:r>
                    </a:p>
                    <a:p>
                      <a:r>
                        <a:rPr lang="en-US" sz="1800" dirty="0"/>
                        <a:t>.</a:t>
                      </a:r>
                    </a:p>
                    <a:p>
                      <a:r>
                        <a:rPr lang="en-US" sz="1800" dirty="0"/>
                        <a:t>.</a:t>
                      </a:r>
                    </a:p>
                  </a:txBody>
                  <a:tcPr>
                    <a:solidFill>
                      <a:schemeClr val="bg2">
                        <a:lumMod val="90000"/>
                      </a:schemeClr>
                    </a:solidFill>
                  </a:tcPr>
                </a:tc>
                <a:extLst>
                  <a:ext uri="{0D108BD9-81ED-4DB2-BD59-A6C34878D82A}">
                    <a16:rowId xmlns:a16="http://schemas.microsoft.com/office/drawing/2014/main" val="10001"/>
                  </a:ext>
                </a:extLst>
              </a:tr>
              <a:tr h="594431">
                <a:tc>
                  <a:txBody>
                    <a:bodyPr/>
                    <a:lstStyle/>
                    <a:p>
                      <a:pPr marL="0" algn="l" defTabSz="913990" rtl="0" eaLnBrk="1" latinLnBrk="0" hangingPunct="1"/>
                      <a:r>
                        <a:rPr lang="en-US" sz="2000" b="1" kern="1200" dirty="0">
                          <a:solidFill>
                            <a:schemeClr val="tx1"/>
                          </a:solidFill>
                          <a:latin typeface="+mn-lt"/>
                          <a:ea typeface="+mn-ea"/>
                          <a:cs typeface="+mn-cs"/>
                        </a:rPr>
                        <a:t>When?</a:t>
                      </a:r>
                    </a:p>
                  </a:txBody>
                  <a:tcPr>
                    <a:solidFill>
                      <a:srgbClr val="FFC000"/>
                    </a:solidFill>
                  </a:tcPr>
                </a:tc>
                <a:tc>
                  <a:txBody>
                    <a:bodyPr/>
                    <a:lstStyle/>
                    <a:p>
                      <a:pPr marL="0" algn="l" defTabSz="913990" rtl="0" eaLnBrk="1" latinLnBrk="0" hangingPunct="1"/>
                      <a:r>
                        <a:rPr lang="en-US" sz="2000" b="1" kern="1200" dirty="0">
                          <a:solidFill>
                            <a:schemeClr val="tx1"/>
                          </a:solidFill>
                          <a:latin typeface="+mn-lt"/>
                          <a:ea typeface="+mn-ea"/>
                          <a:cs typeface="+mn-cs"/>
                        </a:rPr>
                        <a:t>Why?</a:t>
                      </a:r>
                    </a:p>
                  </a:txBody>
                  <a:tcPr>
                    <a:solidFill>
                      <a:schemeClr val="accent4">
                        <a:lumMod val="60000"/>
                        <a:lumOff val="40000"/>
                      </a:schemeClr>
                    </a:solidFill>
                  </a:tcPr>
                </a:tc>
                <a:tc>
                  <a:txBody>
                    <a:bodyPr/>
                    <a:lstStyle/>
                    <a:p>
                      <a:pPr marL="0" algn="l" defTabSz="913990" rtl="0" eaLnBrk="1" latinLnBrk="0" hangingPunct="1"/>
                      <a:r>
                        <a:rPr lang="en-US" sz="2000" b="1" kern="1200" dirty="0">
                          <a:solidFill>
                            <a:schemeClr val="tx1"/>
                          </a:solidFill>
                          <a:latin typeface="+mn-lt"/>
                          <a:ea typeface="+mn-ea"/>
                          <a:cs typeface="+mn-cs"/>
                        </a:rPr>
                        <a:t>How?</a:t>
                      </a:r>
                    </a:p>
                  </a:txBody>
                  <a:tcPr>
                    <a:solidFill>
                      <a:schemeClr val="accent2">
                        <a:lumMod val="60000"/>
                        <a:lumOff val="40000"/>
                      </a:schemeClr>
                    </a:solidFill>
                  </a:tcPr>
                </a:tc>
                <a:extLst>
                  <a:ext uri="{0D108BD9-81ED-4DB2-BD59-A6C34878D82A}">
                    <a16:rowId xmlns:a16="http://schemas.microsoft.com/office/drawing/2014/main" val="10002"/>
                  </a:ext>
                </a:extLst>
              </a:tr>
              <a:tr h="2080506">
                <a:tc>
                  <a:txBody>
                    <a:bodyPr/>
                    <a:lstStyle/>
                    <a:p>
                      <a:r>
                        <a:rPr lang="en-US" sz="1800" dirty="0"/>
                        <a:t>1.</a:t>
                      </a:r>
                    </a:p>
                    <a:p>
                      <a:r>
                        <a:rPr lang="en-US" sz="1800" dirty="0"/>
                        <a:t>2.</a:t>
                      </a:r>
                    </a:p>
                    <a:p>
                      <a:r>
                        <a:rPr lang="en-US" sz="1800" dirty="0"/>
                        <a:t>3.</a:t>
                      </a:r>
                    </a:p>
                    <a:p>
                      <a:r>
                        <a:rPr lang="en-US" sz="1800" dirty="0"/>
                        <a:t>4.</a:t>
                      </a:r>
                    </a:p>
                    <a:p>
                      <a:r>
                        <a:rPr lang="en-US" sz="1800" dirty="0"/>
                        <a:t>5.</a:t>
                      </a:r>
                    </a:p>
                    <a:p>
                      <a:r>
                        <a:rPr lang="en-US" sz="1800" dirty="0"/>
                        <a:t>.</a:t>
                      </a:r>
                    </a:p>
                    <a:p>
                      <a:r>
                        <a:rPr lang="en-US" sz="1800" dirty="0"/>
                        <a:t>.</a:t>
                      </a:r>
                    </a:p>
                  </a:txBody>
                  <a:tcPr>
                    <a:solidFill>
                      <a:srgbClr val="FFFF99"/>
                    </a:solidFill>
                  </a:tcPr>
                </a:tc>
                <a:tc>
                  <a:txBody>
                    <a:bodyPr/>
                    <a:lstStyle/>
                    <a:p>
                      <a:r>
                        <a:rPr lang="en-US" sz="1800" dirty="0"/>
                        <a:t>1.</a:t>
                      </a:r>
                    </a:p>
                    <a:p>
                      <a:r>
                        <a:rPr lang="en-US" sz="1800" dirty="0"/>
                        <a:t>2.</a:t>
                      </a:r>
                    </a:p>
                    <a:p>
                      <a:r>
                        <a:rPr lang="en-US" sz="1800" dirty="0"/>
                        <a:t>3.</a:t>
                      </a:r>
                    </a:p>
                    <a:p>
                      <a:r>
                        <a:rPr lang="en-US" sz="1800" dirty="0"/>
                        <a:t>4.</a:t>
                      </a:r>
                    </a:p>
                    <a:p>
                      <a:r>
                        <a:rPr lang="en-US" sz="1800" dirty="0"/>
                        <a:t>5.</a:t>
                      </a:r>
                    </a:p>
                    <a:p>
                      <a:r>
                        <a:rPr lang="en-US" sz="1800" dirty="0"/>
                        <a:t>.</a:t>
                      </a:r>
                    </a:p>
                    <a:p>
                      <a:r>
                        <a:rPr lang="en-US" sz="1800" dirty="0"/>
                        <a:t>.</a:t>
                      </a:r>
                    </a:p>
                  </a:txBody>
                  <a:tcPr>
                    <a:solidFill>
                      <a:schemeClr val="accent4">
                        <a:lumMod val="20000"/>
                        <a:lumOff val="80000"/>
                      </a:schemeClr>
                    </a:solidFill>
                  </a:tcPr>
                </a:tc>
                <a:tc>
                  <a:txBody>
                    <a:bodyPr/>
                    <a:lstStyle/>
                    <a:p>
                      <a:r>
                        <a:rPr lang="en-US" sz="1800" dirty="0"/>
                        <a:t>1.</a:t>
                      </a:r>
                    </a:p>
                    <a:p>
                      <a:r>
                        <a:rPr lang="en-US" sz="1800" dirty="0"/>
                        <a:t>2.</a:t>
                      </a:r>
                    </a:p>
                    <a:p>
                      <a:r>
                        <a:rPr lang="en-US" sz="1800" dirty="0"/>
                        <a:t>3.</a:t>
                      </a:r>
                    </a:p>
                    <a:p>
                      <a:r>
                        <a:rPr lang="en-US" sz="1800" dirty="0"/>
                        <a:t>4.</a:t>
                      </a:r>
                    </a:p>
                    <a:p>
                      <a:r>
                        <a:rPr lang="en-US" sz="1800" dirty="0"/>
                        <a:t>5.</a:t>
                      </a:r>
                    </a:p>
                    <a:p>
                      <a:r>
                        <a:rPr lang="en-US" sz="1800" dirty="0"/>
                        <a:t>.</a:t>
                      </a:r>
                    </a:p>
                    <a:p>
                      <a:r>
                        <a:rPr lang="en-US" sz="1800" dirty="0"/>
                        <a:t>.</a:t>
                      </a:r>
                    </a:p>
                  </a:txBody>
                  <a:tcPr>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
        <p:nvSpPr>
          <p:cNvPr id="5" name="Title 1"/>
          <p:cNvSpPr>
            <a:spLocks noGrp="1"/>
          </p:cNvSpPr>
          <p:nvPr>
            <p:ph type="title"/>
          </p:nvPr>
        </p:nvSpPr>
        <p:spPr>
          <a:xfrm>
            <a:off x="609600" y="152400"/>
            <a:ext cx="11109960" cy="715961"/>
          </a:xfrm>
        </p:spPr>
        <p:txBody>
          <a:bodyPr>
            <a:normAutofit/>
          </a:bodyPr>
          <a:lstStyle/>
          <a:p>
            <a:r>
              <a:rPr lang="en-US" sz="3200" b="1" dirty="0">
                <a:solidFill>
                  <a:srgbClr val="0070C0"/>
                </a:solidFill>
              </a:rPr>
              <a:t>Create 5W &amp; 1H Questionnaire</a:t>
            </a:r>
            <a:endParaRPr lang="en-IN" sz="3200" b="1" dirty="0">
              <a:solidFill>
                <a:srgbClr val="0070C0"/>
              </a:solidFill>
            </a:endParaRPr>
          </a:p>
        </p:txBody>
      </p:sp>
      <p:pic>
        <p:nvPicPr>
          <p:cNvPr id="8" name="Picture 7">
            <a:extLst>
              <a:ext uri="{FF2B5EF4-FFF2-40B4-BE49-F238E27FC236}">
                <a16:creationId xmlns:a16="http://schemas.microsoft.com/office/drawing/2014/main" id="{CAC756E2-72BE-C941-94AC-104FF1C644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9" name="Footer Placeholder 10">
            <a:extLst>
              <a:ext uri="{FF2B5EF4-FFF2-40B4-BE49-F238E27FC236}">
                <a16:creationId xmlns:a16="http://schemas.microsoft.com/office/drawing/2014/main" id="{88E8688D-E67D-8843-87C5-1F9BA3F63435}"/>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14" name="Picture 2" descr="Ganpat University Institute of Computer Technology">
            <a:extLst>
              <a:ext uri="{FF2B5EF4-FFF2-40B4-BE49-F238E27FC236}">
                <a16:creationId xmlns:a16="http://schemas.microsoft.com/office/drawing/2014/main" id="{9241FA3E-28F2-1343-8706-6F2DB716A2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dell\Favorites\Desktop\Design-Process-Tool-Persona-Document-Margaret-Hagan-700x762.png">
            <a:extLst>
              <a:ext uri="{FF2B5EF4-FFF2-40B4-BE49-F238E27FC236}">
                <a16:creationId xmlns:a16="http://schemas.microsoft.com/office/drawing/2014/main" id="{DF98A651-AECA-4AD6-BB02-3F86FB549575}"/>
              </a:ext>
            </a:extLst>
          </p:cNvPr>
          <p:cNvPicPr>
            <a:picLocks noChangeAspect="1" noChangeArrowheads="1"/>
          </p:cNvPicPr>
          <p:nvPr/>
        </p:nvPicPr>
        <p:blipFill>
          <a:blip r:embed="rId2" cstate="print">
            <a:lum bright="-30000" contrast="30000"/>
          </a:blip>
          <a:srcRect t="23485" b="5534"/>
          <a:stretch>
            <a:fillRect/>
          </a:stretch>
        </p:blipFill>
        <p:spPr bwMode="auto">
          <a:xfrm>
            <a:off x="1275191" y="777728"/>
            <a:ext cx="9818390" cy="6080272"/>
          </a:xfrm>
          <a:prstGeom prst="rect">
            <a:avLst/>
          </a:prstGeom>
          <a:noFill/>
        </p:spPr>
      </p:pic>
      <p:sp>
        <p:nvSpPr>
          <p:cNvPr id="5" name="Title 1">
            <a:extLst>
              <a:ext uri="{FF2B5EF4-FFF2-40B4-BE49-F238E27FC236}">
                <a16:creationId xmlns:a16="http://schemas.microsoft.com/office/drawing/2014/main" id="{50160CCE-32BE-FD4F-A6DE-1DFAC721C05D}"/>
              </a:ext>
            </a:extLst>
          </p:cNvPr>
          <p:cNvSpPr txBox="1">
            <a:spLocks/>
          </p:cNvSpPr>
          <p:nvPr/>
        </p:nvSpPr>
        <p:spPr>
          <a:xfrm>
            <a:off x="1166010" y="1"/>
            <a:ext cx="2061783" cy="7017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kern="1200">
                <a:solidFill>
                  <a:schemeClr val="accent1">
                    <a:lumMod val="50000"/>
                  </a:schemeClr>
                </a:solidFill>
                <a:latin typeface="Berlin Sans FB" panose="020E0602020502020306" pitchFamily="34" charset="0"/>
                <a:ea typeface="+mj-ea"/>
                <a:cs typeface="+mj-cs"/>
              </a:defRPr>
            </a:lvl1pPr>
          </a:lstStyle>
          <a:p>
            <a:r>
              <a:rPr lang="en-IN" dirty="0"/>
              <a:t>Persona</a:t>
            </a:r>
          </a:p>
        </p:txBody>
      </p:sp>
    </p:spTree>
    <p:extLst>
      <p:ext uri="{BB962C8B-B14F-4D97-AF65-F5344CB8AC3E}">
        <p14:creationId xmlns:p14="http://schemas.microsoft.com/office/powerpoint/2010/main" val="264673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7710-6742-3F45-95B3-E9A383D90474}"/>
              </a:ext>
            </a:extLst>
          </p:cNvPr>
          <p:cNvSpPr>
            <a:spLocks noGrp="1"/>
          </p:cNvSpPr>
          <p:nvPr>
            <p:ph type="title"/>
          </p:nvPr>
        </p:nvSpPr>
        <p:spPr>
          <a:xfrm>
            <a:off x="752181" y="429401"/>
            <a:ext cx="5513542" cy="769401"/>
          </a:xfrm>
        </p:spPr>
        <p:txBody>
          <a:bodyPr/>
          <a:lstStyle/>
          <a:p>
            <a:r>
              <a:rPr lang="en-US" dirty="0">
                <a:solidFill>
                  <a:schemeClr val="accent1">
                    <a:lumMod val="50000"/>
                  </a:schemeClr>
                </a:solidFill>
              </a:rPr>
              <a:t>Customer Journey Map</a:t>
            </a:r>
          </a:p>
        </p:txBody>
      </p:sp>
      <p:pic>
        <p:nvPicPr>
          <p:cNvPr id="5" name="Picture 4" descr="Image result for simple customer journey map">
            <a:extLst>
              <a:ext uri="{FF2B5EF4-FFF2-40B4-BE49-F238E27FC236}">
                <a16:creationId xmlns:a16="http://schemas.microsoft.com/office/drawing/2014/main" id="{6B914C66-F4BF-E24F-ABBB-9A917F5317A8}"/>
              </a:ext>
            </a:extLst>
          </p:cNvPr>
          <p:cNvPicPr>
            <a:picLocks noChangeAspect="1" noChangeArrowheads="1"/>
          </p:cNvPicPr>
          <p:nvPr/>
        </p:nvPicPr>
        <p:blipFill rotWithShape="1">
          <a:blip r:embed="rId2" cstate="print"/>
          <a:srcRect l="2445" t="13188" r="1651" b="2416"/>
          <a:stretch/>
        </p:blipFill>
        <p:spPr bwMode="auto">
          <a:xfrm>
            <a:off x="76201" y="1709715"/>
            <a:ext cx="12165441" cy="5046662"/>
          </a:xfrm>
          <a:prstGeom prst="rect">
            <a:avLst/>
          </a:prstGeom>
          <a:noFill/>
        </p:spPr>
      </p:pic>
    </p:spTree>
    <p:extLst>
      <p:ext uri="{BB962C8B-B14F-4D97-AF65-F5344CB8AC3E}">
        <p14:creationId xmlns:p14="http://schemas.microsoft.com/office/powerpoint/2010/main" val="1257961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04363"/>
            <a:ext cx="9753600" cy="914400"/>
          </a:xfrm>
        </p:spPr>
        <p:txBody>
          <a:bodyPr anchor="t">
            <a:normAutofit/>
          </a:bodyPr>
          <a:lstStyle/>
          <a:p>
            <a:pPr algn="l"/>
            <a:r>
              <a:rPr lang="en-US" sz="3200" b="1" dirty="0">
                <a:solidFill>
                  <a:srgbClr val="0070C0"/>
                </a:solidFill>
                <a:latin typeface="JOSEFIN SANS SEMIBOLD ROMAN" pitchFamily="2" charset="77"/>
              </a:rPr>
              <a:t>Instructions</a:t>
            </a:r>
          </a:p>
        </p:txBody>
      </p:sp>
      <p:sp>
        <p:nvSpPr>
          <p:cNvPr id="3" name="Subtitle 2"/>
          <p:cNvSpPr>
            <a:spLocks noGrp="1"/>
          </p:cNvSpPr>
          <p:nvPr>
            <p:ph type="subTitle" idx="1"/>
          </p:nvPr>
        </p:nvSpPr>
        <p:spPr>
          <a:xfrm>
            <a:off x="1219200" y="2018763"/>
            <a:ext cx="10515600" cy="4639100"/>
          </a:xfrm>
        </p:spPr>
        <p:txBody>
          <a:bodyPr>
            <a:normAutofit/>
          </a:bodyPr>
          <a:lstStyle/>
          <a:p>
            <a:pPr marL="233363" indent="-233363" algn="l">
              <a:lnSpc>
                <a:spcPct val="150000"/>
              </a:lnSpc>
              <a:buFont typeface="Arial" pitchFamily="34" charset="0"/>
              <a:buChar char="•"/>
            </a:pPr>
            <a:r>
              <a:rPr lang="en-US" sz="2000" dirty="0">
                <a:solidFill>
                  <a:schemeClr val="bg2">
                    <a:lumMod val="25000"/>
                  </a:schemeClr>
                </a:solidFill>
                <a:latin typeface="JOSEFIN SANS REGULAR ROMAN" pitchFamily="2" charset="77"/>
              </a:rPr>
              <a:t>This workbook is for </a:t>
            </a:r>
            <a:r>
              <a:rPr lang="en-US" sz="2000" u="sng" dirty="0">
                <a:solidFill>
                  <a:schemeClr val="bg2">
                    <a:lumMod val="25000"/>
                  </a:schemeClr>
                </a:solidFill>
                <a:latin typeface="JOSEFIN SANS REGULAR ROMAN" pitchFamily="2" charset="77"/>
              </a:rPr>
              <a:t>INTERNAL USE ONLY</a:t>
            </a:r>
            <a:r>
              <a:rPr lang="en-US" sz="2000" dirty="0">
                <a:solidFill>
                  <a:schemeClr val="bg2">
                    <a:lumMod val="25000"/>
                  </a:schemeClr>
                </a:solidFill>
                <a:latin typeface="JOSEFIN SANS REGULAR ROMAN" pitchFamily="2" charset="77"/>
              </a:rPr>
              <a:t> for </a:t>
            </a:r>
            <a:r>
              <a:rPr lang="en-US" sz="2000" b="1" dirty="0">
                <a:solidFill>
                  <a:schemeClr val="bg2">
                    <a:lumMod val="25000"/>
                  </a:schemeClr>
                </a:solidFill>
                <a:latin typeface="JOSEFIN SANS REGULAR ROMAN" pitchFamily="2" charset="77"/>
              </a:rPr>
              <a:t>Entrepreneurship Development course (2HS309) at Ganpat University </a:t>
            </a:r>
            <a:r>
              <a:rPr lang="en-US" sz="2000" dirty="0">
                <a:solidFill>
                  <a:schemeClr val="bg2">
                    <a:lumMod val="25000"/>
                  </a:schemeClr>
                </a:solidFill>
                <a:latin typeface="JOSEFIN SANS REGULAR ROMAN" pitchFamily="2" charset="77"/>
              </a:rPr>
              <a:t>and </a:t>
            </a:r>
            <a:r>
              <a:rPr lang="en-US" sz="2000" u="sng" dirty="0">
                <a:solidFill>
                  <a:schemeClr val="bg2">
                    <a:lumMod val="25000"/>
                  </a:schemeClr>
                </a:solidFill>
                <a:latin typeface="JOSEFIN SANS REGULAR ROMAN" pitchFamily="2" charset="77"/>
              </a:rPr>
              <a:t>INTELLECTUAL PROPERTY</a:t>
            </a:r>
            <a:r>
              <a:rPr lang="en-US" sz="2000" dirty="0">
                <a:solidFill>
                  <a:schemeClr val="bg2">
                    <a:lumMod val="25000"/>
                  </a:schemeClr>
                </a:solidFill>
                <a:latin typeface="JOSEFIN SANS REGULAR ROMAN" pitchFamily="2" charset="77"/>
              </a:rPr>
              <a:t> of </a:t>
            </a:r>
            <a:r>
              <a:rPr lang="en-US" sz="2000" b="1" dirty="0" err="1">
                <a:solidFill>
                  <a:schemeClr val="bg2">
                    <a:lumMod val="25000"/>
                  </a:schemeClr>
                </a:solidFill>
                <a:latin typeface="JOSEFIN SANS REGULAR ROMAN" pitchFamily="2" charset="77"/>
              </a:rPr>
              <a:t>Innodesk</a:t>
            </a:r>
            <a:r>
              <a:rPr lang="en-US" sz="2000" b="1" dirty="0">
                <a:solidFill>
                  <a:schemeClr val="bg2">
                    <a:lumMod val="25000"/>
                  </a:schemeClr>
                </a:solidFill>
                <a:latin typeface="JOSEFIN SANS REGULAR ROMAN" pitchFamily="2" charset="77"/>
              </a:rPr>
              <a:t> </a:t>
            </a:r>
            <a:r>
              <a:rPr lang="en-US" sz="2000" b="1" dirty="0" err="1">
                <a:solidFill>
                  <a:schemeClr val="bg2">
                    <a:lumMod val="25000"/>
                  </a:schemeClr>
                </a:solidFill>
                <a:latin typeface="JOSEFIN SANS REGULAR ROMAN" pitchFamily="2" charset="77"/>
              </a:rPr>
              <a:t>Designovation</a:t>
            </a:r>
            <a:r>
              <a:rPr lang="en-US" sz="2000" b="1" dirty="0">
                <a:solidFill>
                  <a:schemeClr val="bg2">
                    <a:lumMod val="25000"/>
                  </a:schemeClr>
                </a:solidFill>
                <a:latin typeface="JOSEFIN SANS REGULAR ROMAN" pitchFamily="2" charset="77"/>
              </a:rPr>
              <a:t> Services.</a:t>
            </a:r>
          </a:p>
          <a:p>
            <a:pPr marL="233363" indent="-233363" algn="l">
              <a:lnSpc>
                <a:spcPct val="150000"/>
              </a:lnSpc>
              <a:buFont typeface="Arial" pitchFamily="34" charset="0"/>
              <a:buChar char="•"/>
            </a:pPr>
            <a:r>
              <a:rPr lang="en-US" sz="2000" dirty="0">
                <a:solidFill>
                  <a:schemeClr val="bg2">
                    <a:lumMod val="25000"/>
                  </a:schemeClr>
                </a:solidFill>
                <a:latin typeface="JOSEFIN SANS REGULAR ROMAN" pitchFamily="2" charset="77"/>
              </a:rPr>
              <a:t>Students may take a screenshot (clearly visible) of the activities, tools and framework for each stage, paste it on word or ppt file and add their project related data and inputs for submission.</a:t>
            </a:r>
          </a:p>
          <a:p>
            <a:pPr marL="233363" indent="-233363" algn="l">
              <a:lnSpc>
                <a:spcPct val="150000"/>
              </a:lnSpc>
              <a:buFont typeface="Arial" pitchFamily="34" charset="0"/>
              <a:buChar char="•"/>
            </a:pPr>
            <a:r>
              <a:rPr lang="en-US" sz="2000" dirty="0">
                <a:solidFill>
                  <a:schemeClr val="bg2">
                    <a:lumMod val="25000"/>
                  </a:schemeClr>
                </a:solidFill>
                <a:latin typeface="JOSEFIN SANS REGULAR ROMAN" pitchFamily="2" charset="77"/>
              </a:rPr>
              <a:t>After completing all exercises and assignments, upload your workbook with all details and photographs of your project for continuous evaluation as per schedule/deadline.</a:t>
            </a:r>
          </a:p>
          <a:p>
            <a:pPr algn="l">
              <a:lnSpc>
                <a:spcPct val="150000"/>
              </a:lnSpc>
            </a:pPr>
            <a:r>
              <a:rPr lang="en-US" sz="1700" i="1" dirty="0">
                <a:solidFill>
                  <a:schemeClr val="bg2">
                    <a:lumMod val="25000"/>
                  </a:schemeClr>
                </a:solidFill>
                <a:latin typeface="Calisto MT" pitchFamily="18" charset="0"/>
              </a:rPr>
              <a:t> </a:t>
            </a:r>
          </a:p>
        </p:txBody>
      </p:sp>
      <p:pic>
        <p:nvPicPr>
          <p:cNvPr id="9" name="Picture 8">
            <a:extLst>
              <a:ext uri="{FF2B5EF4-FFF2-40B4-BE49-F238E27FC236}">
                <a16:creationId xmlns:a16="http://schemas.microsoft.com/office/drawing/2014/main" id="{DE40F507-A950-EE4C-8172-135A2E28C5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0" name="Footer Placeholder 10">
            <a:extLst>
              <a:ext uri="{FF2B5EF4-FFF2-40B4-BE49-F238E27FC236}">
                <a16:creationId xmlns:a16="http://schemas.microsoft.com/office/drawing/2014/main" id="{48CB8BC1-B8EF-3949-B158-83C628D568DB}"/>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11" name="Picture 2" descr="Ganpat University Institute of Computer Technology">
            <a:extLst>
              <a:ext uri="{FF2B5EF4-FFF2-40B4-BE49-F238E27FC236}">
                <a16:creationId xmlns:a16="http://schemas.microsoft.com/office/drawing/2014/main" id="{86175FB5-9035-0D43-BF7D-F5B8A311A9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213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691" y="1052514"/>
            <a:ext cx="11109960" cy="1143000"/>
          </a:xfrm>
        </p:spPr>
        <p:txBody>
          <a:bodyPr/>
          <a:lstStyle/>
          <a:p>
            <a:pPr algn="l"/>
            <a:r>
              <a:rPr lang="en-US" dirty="0">
                <a:solidFill>
                  <a:srgbClr val="0070C0"/>
                </a:solidFill>
              </a:rPr>
              <a:t>Empathy mapping</a:t>
            </a:r>
          </a:p>
        </p:txBody>
      </p:sp>
      <p:sp>
        <p:nvSpPr>
          <p:cNvPr id="4" name="Content Placeholder 4"/>
          <p:cNvSpPr>
            <a:spLocks noGrp="1"/>
          </p:cNvSpPr>
          <p:nvPr>
            <p:ph idx="1"/>
          </p:nvPr>
        </p:nvSpPr>
        <p:spPr>
          <a:xfrm>
            <a:off x="1002691" y="2378075"/>
            <a:ext cx="5105400" cy="4114800"/>
          </a:xfrm>
        </p:spPr>
        <p:txBody>
          <a:bodyPr anchor="t">
            <a:normAutofit/>
          </a:bodyPr>
          <a:lstStyle/>
          <a:p>
            <a:pPr marL="0" indent="0">
              <a:buNone/>
            </a:pPr>
            <a:r>
              <a:rPr lang="en-IN" sz="2400" dirty="0"/>
              <a:t>Empathy Map helps:</a:t>
            </a:r>
          </a:p>
          <a:p>
            <a:r>
              <a:rPr lang="en-IN" sz="2400" dirty="0"/>
              <a:t>To Empathize User</a:t>
            </a:r>
          </a:p>
          <a:p>
            <a:r>
              <a:rPr lang="en-IN" sz="2400" dirty="0"/>
              <a:t>To Find Emotional/Unarticulated needs of user</a:t>
            </a:r>
          </a:p>
          <a:p>
            <a:r>
              <a:rPr lang="en-IN" sz="2400" dirty="0"/>
              <a:t>Story Telling Through Identification of Happy/Excitement and Sad/Pain moments</a:t>
            </a:r>
          </a:p>
          <a:p>
            <a:r>
              <a:rPr lang="en-IN" sz="2400" dirty="0"/>
              <a:t>Find out insights and problems/possibilities </a:t>
            </a:r>
          </a:p>
        </p:txBody>
      </p:sp>
      <p:pic>
        <p:nvPicPr>
          <p:cNvPr id="7" name="Picture 6">
            <a:extLst>
              <a:ext uri="{FF2B5EF4-FFF2-40B4-BE49-F238E27FC236}">
                <a16:creationId xmlns:a16="http://schemas.microsoft.com/office/drawing/2014/main" id="{B2329A94-A1EF-454B-A7B0-BD078BD3C0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8" name="Footer Placeholder 10">
            <a:extLst>
              <a:ext uri="{FF2B5EF4-FFF2-40B4-BE49-F238E27FC236}">
                <a16:creationId xmlns:a16="http://schemas.microsoft.com/office/drawing/2014/main" id="{E660394A-F34E-4446-9BE4-88A22BA7FAAC}"/>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9" name="Picture 2" descr="Ganpat University Institute of Computer Technology">
            <a:extLst>
              <a:ext uri="{FF2B5EF4-FFF2-40B4-BE49-F238E27FC236}">
                <a16:creationId xmlns:a16="http://schemas.microsoft.com/office/drawing/2014/main" id="{BFFB5635-BAB8-834A-A21F-15D4166B48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3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generated with high confidence">
            <a:extLst>
              <a:ext uri="{FF2B5EF4-FFF2-40B4-BE49-F238E27FC236}">
                <a16:creationId xmlns:a16="http://schemas.microsoft.com/office/drawing/2014/main" id="{33D89B15-34C0-5046-9793-C52082706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248" y="22861"/>
            <a:ext cx="11883904" cy="6812277"/>
          </a:xfrm>
          <a:prstGeom prst="rect">
            <a:avLst/>
          </a:prstGeom>
        </p:spPr>
      </p:pic>
    </p:spTree>
    <p:extLst>
      <p:ext uri="{BB962C8B-B14F-4D97-AF65-F5344CB8AC3E}">
        <p14:creationId xmlns:p14="http://schemas.microsoft.com/office/powerpoint/2010/main" val="3278424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865" y="909103"/>
            <a:ext cx="11109960" cy="776673"/>
          </a:xfrm>
        </p:spPr>
        <p:txBody>
          <a:bodyPr>
            <a:normAutofit/>
          </a:bodyPr>
          <a:lstStyle/>
          <a:p>
            <a:pPr algn="l">
              <a:lnSpc>
                <a:spcPct val="85000"/>
              </a:lnSpc>
            </a:pPr>
            <a:r>
              <a:rPr lang="en-US" sz="3600" b="1" spc="-50" dirty="0">
                <a:solidFill>
                  <a:srgbClr val="0070C0"/>
                </a:solidFill>
              </a:rPr>
              <a:t>Problem Articulation</a:t>
            </a:r>
          </a:p>
        </p:txBody>
      </p:sp>
      <p:sp>
        <p:nvSpPr>
          <p:cNvPr id="5" name="Rectangle 4"/>
          <p:cNvSpPr/>
          <p:nvPr/>
        </p:nvSpPr>
        <p:spPr>
          <a:xfrm>
            <a:off x="793909" y="1982525"/>
            <a:ext cx="2598907" cy="1010687"/>
          </a:xfrm>
          <a:prstGeom prst="rect">
            <a:avLst/>
          </a:prstGeom>
          <a:ln w="28575"/>
        </p:spPr>
        <p:style>
          <a:lnRef idx="2">
            <a:schemeClr val="accent2"/>
          </a:lnRef>
          <a:fillRef idx="1">
            <a:schemeClr val="lt1"/>
          </a:fillRef>
          <a:effectRef idx="0">
            <a:schemeClr val="accent2"/>
          </a:effectRef>
          <a:fontRef idx="minor">
            <a:schemeClr val="dk1"/>
          </a:fontRef>
        </p:style>
        <p:txBody>
          <a:bodyPr lIns="91399" tIns="45700" rIns="91399" bIns="45700" rtlCol="0" anchor="ctr"/>
          <a:lstStyle/>
          <a:p>
            <a:pPr algn="ctr"/>
            <a:r>
              <a:rPr lang="en-IN" dirty="0"/>
              <a:t>User/Stake holder</a:t>
            </a:r>
          </a:p>
        </p:txBody>
      </p:sp>
      <p:sp>
        <p:nvSpPr>
          <p:cNvPr id="6" name="Rectangle 5"/>
          <p:cNvSpPr/>
          <p:nvPr/>
        </p:nvSpPr>
        <p:spPr>
          <a:xfrm>
            <a:off x="4800554" y="1981209"/>
            <a:ext cx="2598907" cy="1010687"/>
          </a:xfrm>
          <a:prstGeom prst="rect">
            <a:avLst/>
          </a:prstGeom>
          <a:ln w="28575"/>
        </p:spPr>
        <p:style>
          <a:lnRef idx="2">
            <a:schemeClr val="accent2"/>
          </a:lnRef>
          <a:fillRef idx="1">
            <a:schemeClr val="lt1"/>
          </a:fillRef>
          <a:effectRef idx="0">
            <a:schemeClr val="accent2"/>
          </a:effectRef>
          <a:fontRef idx="minor">
            <a:schemeClr val="dk1"/>
          </a:fontRef>
        </p:style>
        <p:txBody>
          <a:bodyPr lIns="91399" tIns="45700" rIns="91399" bIns="45700" rtlCol="0" anchor="ctr"/>
          <a:lstStyle/>
          <a:p>
            <a:pPr algn="ctr"/>
            <a:r>
              <a:rPr lang="en-IN" dirty="0"/>
              <a:t>Problem/Need</a:t>
            </a:r>
          </a:p>
        </p:txBody>
      </p:sp>
      <p:sp>
        <p:nvSpPr>
          <p:cNvPr id="8" name="Rectangle 7"/>
          <p:cNvSpPr/>
          <p:nvPr/>
        </p:nvSpPr>
        <p:spPr>
          <a:xfrm>
            <a:off x="8776682" y="1981209"/>
            <a:ext cx="2598907" cy="1010687"/>
          </a:xfrm>
          <a:prstGeom prst="rect">
            <a:avLst/>
          </a:prstGeom>
          <a:ln w="28575"/>
        </p:spPr>
        <p:style>
          <a:lnRef idx="2">
            <a:schemeClr val="accent2"/>
          </a:lnRef>
          <a:fillRef idx="1">
            <a:schemeClr val="lt1"/>
          </a:fillRef>
          <a:effectRef idx="0">
            <a:schemeClr val="accent2"/>
          </a:effectRef>
          <a:fontRef idx="minor">
            <a:schemeClr val="dk1"/>
          </a:fontRef>
        </p:style>
        <p:txBody>
          <a:bodyPr lIns="91399" tIns="45700" rIns="91399" bIns="45700" rtlCol="0" anchor="ctr"/>
          <a:lstStyle/>
          <a:p>
            <a:pPr algn="ctr"/>
            <a:r>
              <a:rPr lang="en-IN" dirty="0"/>
              <a:t>Insights</a:t>
            </a:r>
          </a:p>
        </p:txBody>
      </p:sp>
      <p:sp>
        <p:nvSpPr>
          <p:cNvPr id="10" name="TextBox 9"/>
          <p:cNvSpPr txBox="1"/>
          <p:nvPr/>
        </p:nvSpPr>
        <p:spPr>
          <a:xfrm>
            <a:off x="3549783" y="2130729"/>
            <a:ext cx="955881" cy="625075"/>
          </a:xfrm>
          <a:prstGeom prst="rect">
            <a:avLst/>
          </a:prstGeom>
          <a:noFill/>
        </p:spPr>
        <p:txBody>
          <a:bodyPr wrap="none" lIns="91399" tIns="45700" rIns="91399" bIns="45700" rtlCol="0">
            <a:spAutoFit/>
          </a:bodyPr>
          <a:lstStyle/>
          <a:p>
            <a:r>
              <a:rPr lang="en-US" b="1" dirty="0">
                <a:solidFill>
                  <a:schemeClr val="accent1">
                    <a:lumMod val="75000"/>
                  </a:schemeClr>
                </a:solidFill>
              </a:rPr>
              <a:t>needs a </a:t>
            </a:r>
          </a:p>
          <a:p>
            <a:r>
              <a:rPr lang="en-US" b="1" dirty="0">
                <a:solidFill>
                  <a:schemeClr val="accent1">
                    <a:lumMod val="75000"/>
                  </a:schemeClr>
                </a:solidFill>
              </a:rPr>
              <a:t>way to</a:t>
            </a:r>
            <a:endParaRPr lang="en-IN" dirty="0"/>
          </a:p>
        </p:txBody>
      </p:sp>
      <p:sp>
        <p:nvSpPr>
          <p:cNvPr id="13" name="TextBox 12"/>
          <p:cNvSpPr txBox="1"/>
          <p:nvPr/>
        </p:nvSpPr>
        <p:spPr>
          <a:xfrm>
            <a:off x="7521379" y="2269978"/>
            <a:ext cx="945915" cy="358329"/>
          </a:xfrm>
          <a:prstGeom prst="rect">
            <a:avLst/>
          </a:prstGeom>
          <a:noFill/>
        </p:spPr>
        <p:txBody>
          <a:bodyPr wrap="none" lIns="91399" tIns="45700" rIns="91399" bIns="45700" rtlCol="0">
            <a:spAutoFit/>
          </a:bodyPr>
          <a:lstStyle/>
          <a:p>
            <a:r>
              <a:rPr lang="en-US" b="1" dirty="0">
                <a:solidFill>
                  <a:schemeClr val="accent1">
                    <a:lumMod val="75000"/>
                  </a:schemeClr>
                </a:solidFill>
              </a:rPr>
              <a:t>because</a:t>
            </a:r>
            <a:endParaRPr lang="en-IN" b="1" dirty="0">
              <a:solidFill>
                <a:schemeClr val="accent1">
                  <a:lumMod val="75000"/>
                </a:schemeClr>
              </a:solidFill>
            </a:endParaRPr>
          </a:p>
        </p:txBody>
      </p:sp>
      <p:sp>
        <p:nvSpPr>
          <p:cNvPr id="9" name="Rectangle 8"/>
          <p:cNvSpPr/>
          <p:nvPr/>
        </p:nvSpPr>
        <p:spPr>
          <a:xfrm>
            <a:off x="793909" y="4360751"/>
            <a:ext cx="2598907" cy="1582852"/>
          </a:xfrm>
          <a:prstGeom prst="rect">
            <a:avLst/>
          </a:prstGeom>
          <a:ln w="28575"/>
        </p:spPr>
        <p:style>
          <a:lnRef idx="2">
            <a:schemeClr val="accent2"/>
          </a:lnRef>
          <a:fillRef idx="1">
            <a:schemeClr val="lt1"/>
          </a:fillRef>
          <a:effectRef idx="0">
            <a:schemeClr val="accent2"/>
          </a:effectRef>
          <a:fontRef idx="minor">
            <a:schemeClr val="dk1"/>
          </a:fontRef>
        </p:style>
        <p:txBody>
          <a:bodyPr lIns="91399" tIns="45700" rIns="91399" bIns="45700" rtlCol="0" anchor="ctr"/>
          <a:lstStyle/>
          <a:p>
            <a:pPr algn="ctr"/>
            <a:r>
              <a:rPr lang="en-IN" dirty="0" err="1"/>
              <a:t>Laxman</a:t>
            </a:r>
            <a:r>
              <a:rPr lang="en-IN" dirty="0"/>
              <a:t> who is a middle aged man with low income</a:t>
            </a:r>
          </a:p>
        </p:txBody>
      </p:sp>
      <p:sp>
        <p:nvSpPr>
          <p:cNvPr id="11" name="Rectangle 10"/>
          <p:cNvSpPr/>
          <p:nvPr/>
        </p:nvSpPr>
        <p:spPr>
          <a:xfrm>
            <a:off x="4800554" y="4359433"/>
            <a:ext cx="2598907" cy="1584168"/>
          </a:xfrm>
          <a:prstGeom prst="rect">
            <a:avLst/>
          </a:prstGeom>
          <a:ln w="28575"/>
        </p:spPr>
        <p:style>
          <a:lnRef idx="2">
            <a:schemeClr val="accent2"/>
          </a:lnRef>
          <a:fillRef idx="1">
            <a:schemeClr val="lt1"/>
          </a:fillRef>
          <a:effectRef idx="0">
            <a:schemeClr val="accent2"/>
          </a:effectRef>
          <a:fontRef idx="minor">
            <a:schemeClr val="dk1"/>
          </a:fontRef>
        </p:style>
        <p:txBody>
          <a:bodyPr lIns="91399" tIns="45700" rIns="91399" bIns="45700" rtlCol="0" anchor="ctr"/>
          <a:lstStyle/>
          <a:p>
            <a:pPr algn="ctr"/>
            <a:r>
              <a:rPr lang="en-IN" dirty="0"/>
              <a:t>To be more aware of cheaper options for health treatment</a:t>
            </a:r>
          </a:p>
        </p:txBody>
      </p:sp>
      <p:sp>
        <p:nvSpPr>
          <p:cNvPr id="12" name="Rectangle 11"/>
          <p:cNvSpPr/>
          <p:nvPr/>
        </p:nvSpPr>
        <p:spPr>
          <a:xfrm>
            <a:off x="8776682" y="4359433"/>
            <a:ext cx="2598907" cy="1584168"/>
          </a:xfrm>
          <a:prstGeom prst="rect">
            <a:avLst/>
          </a:prstGeom>
          <a:ln w="28575"/>
        </p:spPr>
        <p:style>
          <a:lnRef idx="2">
            <a:schemeClr val="accent2"/>
          </a:lnRef>
          <a:fillRef idx="1">
            <a:schemeClr val="lt1"/>
          </a:fillRef>
          <a:effectRef idx="0">
            <a:schemeClr val="accent2"/>
          </a:effectRef>
          <a:fontRef idx="minor">
            <a:schemeClr val="dk1"/>
          </a:fontRef>
        </p:style>
        <p:txBody>
          <a:bodyPr lIns="91399" tIns="45700" rIns="91399" bIns="45700" rtlCol="0" anchor="ctr"/>
          <a:lstStyle/>
          <a:p>
            <a:pPr algn="ctr"/>
            <a:r>
              <a:rPr lang="en-IN" dirty="0"/>
              <a:t>He is worried of will he mange such expenses</a:t>
            </a:r>
          </a:p>
        </p:txBody>
      </p:sp>
      <p:sp>
        <p:nvSpPr>
          <p:cNvPr id="14" name="TextBox 13"/>
          <p:cNvSpPr txBox="1"/>
          <p:nvPr/>
        </p:nvSpPr>
        <p:spPr>
          <a:xfrm>
            <a:off x="3549783" y="4826753"/>
            <a:ext cx="955881" cy="625075"/>
          </a:xfrm>
          <a:prstGeom prst="rect">
            <a:avLst/>
          </a:prstGeom>
          <a:noFill/>
        </p:spPr>
        <p:txBody>
          <a:bodyPr wrap="none" lIns="91399" tIns="45700" rIns="91399" bIns="45700" rtlCol="0">
            <a:spAutoFit/>
          </a:bodyPr>
          <a:lstStyle/>
          <a:p>
            <a:r>
              <a:rPr lang="en-US" b="1" dirty="0">
                <a:solidFill>
                  <a:schemeClr val="accent1">
                    <a:lumMod val="75000"/>
                  </a:schemeClr>
                </a:solidFill>
              </a:rPr>
              <a:t>needs a </a:t>
            </a:r>
          </a:p>
          <a:p>
            <a:r>
              <a:rPr lang="en-US" b="1" dirty="0">
                <a:solidFill>
                  <a:schemeClr val="accent1">
                    <a:lumMod val="75000"/>
                  </a:schemeClr>
                </a:solidFill>
              </a:rPr>
              <a:t>way to</a:t>
            </a:r>
            <a:endParaRPr lang="en-IN" dirty="0"/>
          </a:p>
        </p:txBody>
      </p:sp>
      <p:sp>
        <p:nvSpPr>
          <p:cNvPr id="15" name="TextBox 14"/>
          <p:cNvSpPr txBox="1"/>
          <p:nvPr/>
        </p:nvSpPr>
        <p:spPr>
          <a:xfrm>
            <a:off x="7510737" y="4966477"/>
            <a:ext cx="945915" cy="358329"/>
          </a:xfrm>
          <a:prstGeom prst="rect">
            <a:avLst/>
          </a:prstGeom>
          <a:noFill/>
        </p:spPr>
        <p:txBody>
          <a:bodyPr wrap="none" lIns="91399" tIns="45700" rIns="91399" bIns="45700" rtlCol="0">
            <a:spAutoFit/>
          </a:bodyPr>
          <a:lstStyle/>
          <a:p>
            <a:r>
              <a:rPr lang="en-US" b="1" dirty="0">
                <a:solidFill>
                  <a:schemeClr val="accent1">
                    <a:lumMod val="75000"/>
                  </a:schemeClr>
                </a:solidFill>
              </a:rPr>
              <a:t>because</a:t>
            </a:r>
            <a:endParaRPr lang="en-IN" b="1" dirty="0">
              <a:solidFill>
                <a:schemeClr val="accent1">
                  <a:lumMod val="75000"/>
                </a:schemeClr>
              </a:solidFill>
            </a:endParaRPr>
          </a:p>
        </p:txBody>
      </p:sp>
      <p:sp>
        <p:nvSpPr>
          <p:cNvPr id="16" name="TextBox 15"/>
          <p:cNvSpPr txBox="1"/>
          <p:nvPr/>
        </p:nvSpPr>
        <p:spPr>
          <a:xfrm>
            <a:off x="9527748" y="3886209"/>
            <a:ext cx="1004634" cy="400111"/>
          </a:xfrm>
          <a:prstGeom prst="rect">
            <a:avLst/>
          </a:prstGeom>
          <a:noFill/>
        </p:spPr>
        <p:txBody>
          <a:bodyPr wrap="none" lIns="91399" tIns="45700" rIns="91399" bIns="45700" rtlCol="0">
            <a:spAutoFit/>
          </a:bodyPr>
          <a:lstStyle/>
          <a:p>
            <a:r>
              <a:rPr lang="en-US" sz="2000" b="1" dirty="0">
                <a:solidFill>
                  <a:schemeClr val="tx1">
                    <a:lumMod val="50000"/>
                    <a:lumOff val="50000"/>
                  </a:schemeClr>
                </a:solidFill>
              </a:rPr>
              <a:t>Insights</a:t>
            </a:r>
            <a:endParaRPr lang="en-IN" sz="2000" b="1" dirty="0">
              <a:solidFill>
                <a:schemeClr val="tx1">
                  <a:lumMod val="50000"/>
                  <a:lumOff val="50000"/>
                </a:schemeClr>
              </a:solidFill>
            </a:endParaRPr>
          </a:p>
        </p:txBody>
      </p:sp>
      <p:sp>
        <p:nvSpPr>
          <p:cNvPr id="17" name="TextBox 16"/>
          <p:cNvSpPr txBox="1"/>
          <p:nvPr/>
        </p:nvSpPr>
        <p:spPr>
          <a:xfrm>
            <a:off x="5233424" y="3886210"/>
            <a:ext cx="1466748" cy="400111"/>
          </a:xfrm>
          <a:prstGeom prst="rect">
            <a:avLst/>
          </a:prstGeom>
          <a:noFill/>
        </p:spPr>
        <p:txBody>
          <a:bodyPr wrap="none" lIns="91399" tIns="45700" rIns="91399" bIns="45700" rtlCol="0">
            <a:spAutoFit/>
          </a:bodyPr>
          <a:lstStyle/>
          <a:p>
            <a:r>
              <a:rPr lang="en-US" sz="2000" b="1" dirty="0">
                <a:solidFill>
                  <a:schemeClr val="tx1">
                    <a:lumMod val="50000"/>
                    <a:lumOff val="50000"/>
                  </a:schemeClr>
                </a:solidFill>
              </a:rPr>
              <a:t>Need (Verb)</a:t>
            </a:r>
            <a:endParaRPr lang="en-IN" sz="2000" b="1" dirty="0">
              <a:solidFill>
                <a:schemeClr val="tx1">
                  <a:lumMod val="50000"/>
                  <a:lumOff val="50000"/>
                </a:schemeClr>
              </a:solidFill>
            </a:endParaRPr>
          </a:p>
        </p:txBody>
      </p:sp>
      <p:sp>
        <p:nvSpPr>
          <p:cNvPr id="18" name="TextBox 17"/>
          <p:cNvSpPr txBox="1"/>
          <p:nvPr/>
        </p:nvSpPr>
        <p:spPr>
          <a:xfrm>
            <a:off x="1506502" y="3886203"/>
            <a:ext cx="1050234" cy="399372"/>
          </a:xfrm>
          <a:prstGeom prst="rect">
            <a:avLst/>
          </a:prstGeom>
          <a:noFill/>
        </p:spPr>
        <p:txBody>
          <a:bodyPr wrap="none" lIns="91399" tIns="45700" rIns="91399" bIns="45700" rtlCol="0">
            <a:spAutoFit/>
          </a:bodyPr>
          <a:lstStyle/>
          <a:p>
            <a:r>
              <a:rPr lang="en-US" sz="2000" b="1" dirty="0">
                <a:solidFill>
                  <a:schemeClr val="tx1">
                    <a:lumMod val="50000"/>
                    <a:lumOff val="50000"/>
                  </a:schemeClr>
                </a:solidFill>
              </a:rPr>
              <a:t>Persona</a:t>
            </a:r>
            <a:endParaRPr lang="en-IN" sz="2000" b="1" dirty="0">
              <a:solidFill>
                <a:schemeClr val="tx1">
                  <a:lumMod val="50000"/>
                  <a:lumOff val="50000"/>
                </a:schemeClr>
              </a:solidFill>
            </a:endParaRPr>
          </a:p>
        </p:txBody>
      </p:sp>
      <p:sp>
        <p:nvSpPr>
          <p:cNvPr id="19" name="TextBox 18"/>
          <p:cNvSpPr txBox="1"/>
          <p:nvPr/>
        </p:nvSpPr>
        <p:spPr>
          <a:xfrm>
            <a:off x="133634" y="3886209"/>
            <a:ext cx="1008335" cy="353903"/>
          </a:xfrm>
          <a:prstGeom prst="rect">
            <a:avLst/>
          </a:prstGeom>
          <a:noFill/>
        </p:spPr>
        <p:txBody>
          <a:bodyPr wrap="none" lIns="91399" tIns="45700" rIns="91399" bIns="45700" rtlCol="0">
            <a:spAutoFit/>
          </a:bodyPr>
          <a:lstStyle/>
          <a:p>
            <a:r>
              <a:rPr lang="en-US" b="1" dirty="0">
                <a:solidFill>
                  <a:srgbClr val="C00000"/>
                </a:solidFill>
                <a:highlight>
                  <a:srgbClr val="FFFF00"/>
                </a:highlight>
              </a:rPr>
              <a:t>Example.</a:t>
            </a:r>
            <a:endParaRPr lang="en-IN" b="1" dirty="0">
              <a:solidFill>
                <a:srgbClr val="C00000"/>
              </a:solidFill>
              <a:highlight>
                <a:srgbClr val="FFFF00"/>
              </a:highlight>
            </a:endParaRPr>
          </a:p>
        </p:txBody>
      </p:sp>
      <p:pic>
        <p:nvPicPr>
          <p:cNvPr id="20" name="Picture 19">
            <a:extLst>
              <a:ext uri="{FF2B5EF4-FFF2-40B4-BE49-F238E27FC236}">
                <a16:creationId xmlns:a16="http://schemas.microsoft.com/office/drawing/2014/main" id="{9F077BC1-6FA3-8645-92DE-63BA3B7B0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21" name="Footer Placeholder 10">
            <a:extLst>
              <a:ext uri="{FF2B5EF4-FFF2-40B4-BE49-F238E27FC236}">
                <a16:creationId xmlns:a16="http://schemas.microsoft.com/office/drawing/2014/main" id="{D43F9204-D856-A24B-A45A-82DDBFAD15FE}"/>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22" name="Picture 2" descr="Ganpat University Institute of Computer Technology">
            <a:extLst>
              <a:ext uri="{FF2B5EF4-FFF2-40B4-BE49-F238E27FC236}">
                <a16:creationId xmlns:a16="http://schemas.microsoft.com/office/drawing/2014/main" id="{FB2989B1-1F82-4048-A5A9-A3745C07EC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2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p:bldP spid="13" grpId="0"/>
      <p:bldP spid="9" grpId="0" animBg="1"/>
      <p:bldP spid="11" grpId="0" animBg="1"/>
      <p:bldP spid="12" grpId="0" animBg="1"/>
      <p:bldP spid="14" grpId="0"/>
      <p:bldP spid="15" grpId="0"/>
      <p:bldP spid="16" grpId="0"/>
      <p:bldP spid="17"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094" y="89467"/>
            <a:ext cx="10526294" cy="838200"/>
          </a:xfrm>
        </p:spPr>
        <p:txBody>
          <a:bodyPr>
            <a:normAutofit/>
          </a:bodyPr>
          <a:lstStyle/>
          <a:p>
            <a:r>
              <a:rPr lang="en-US" sz="3600" b="1" dirty="0">
                <a:solidFill>
                  <a:srgbClr val="0070C0"/>
                </a:solidFill>
              </a:rPr>
              <a:t>Field Work deliverables..</a:t>
            </a:r>
            <a:endParaRPr lang="en-IN" sz="3600" b="1" dirty="0">
              <a:solidFill>
                <a:srgbClr val="0070C0"/>
              </a:solidFill>
            </a:endParaRPr>
          </a:p>
        </p:txBody>
      </p:sp>
      <p:sp>
        <p:nvSpPr>
          <p:cNvPr id="3" name="Content Placeholder 2"/>
          <p:cNvSpPr>
            <a:spLocks noGrp="1"/>
          </p:cNvSpPr>
          <p:nvPr>
            <p:ph idx="1"/>
          </p:nvPr>
        </p:nvSpPr>
        <p:spPr>
          <a:xfrm>
            <a:off x="580128" y="2435349"/>
            <a:ext cx="11184143" cy="3252143"/>
          </a:xfrm>
        </p:spPr>
        <p:txBody>
          <a:bodyPr numCol="2">
            <a:normAutofit lnSpcReduction="10000"/>
          </a:bodyPr>
          <a:lstStyle/>
          <a:p>
            <a:pPr>
              <a:buNone/>
            </a:pPr>
            <a:r>
              <a:rPr lang="en-US" sz="2400" b="1" dirty="0">
                <a:solidFill>
                  <a:schemeClr val="accent4">
                    <a:lumMod val="50000"/>
                  </a:schemeClr>
                </a:solidFill>
              </a:rPr>
              <a:t>Observation</a:t>
            </a:r>
          </a:p>
          <a:p>
            <a:r>
              <a:rPr lang="en-IN" sz="2400" dirty="0">
                <a:solidFill>
                  <a:schemeClr val="accent4">
                    <a:lumMod val="50000"/>
                  </a:schemeClr>
                </a:solidFill>
              </a:rPr>
              <a:t>Stake holder Mapping</a:t>
            </a:r>
          </a:p>
          <a:p>
            <a:r>
              <a:rPr lang="en-IN" sz="2400" dirty="0">
                <a:solidFill>
                  <a:schemeClr val="accent4">
                    <a:lumMod val="50000"/>
                  </a:schemeClr>
                </a:solidFill>
              </a:rPr>
              <a:t>Activities </a:t>
            </a:r>
          </a:p>
          <a:p>
            <a:r>
              <a:rPr lang="en-IN" sz="2400" dirty="0">
                <a:solidFill>
                  <a:schemeClr val="accent4">
                    <a:lumMod val="50000"/>
                  </a:schemeClr>
                </a:solidFill>
              </a:rPr>
              <a:t>Process-systems </a:t>
            </a:r>
          </a:p>
          <a:p>
            <a:r>
              <a:rPr lang="en-IN" sz="2400" dirty="0">
                <a:solidFill>
                  <a:schemeClr val="accent4">
                    <a:lumMod val="50000"/>
                  </a:schemeClr>
                </a:solidFill>
              </a:rPr>
              <a:t>Customer touch points</a:t>
            </a:r>
          </a:p>
          <a:p>
            <a:r>
              <a:rPr lang="en-US" sz="2400" dirty="0">
                <a:solidFill>
                  <a:schemeClr val="accent4">
                    <a:lumMod val="50000"/>
                  </a:schemeClr>
                </a:solidFill>
              </a:rPr>
              <a:t>AEIOU Canvas (</a:t>
            </a:r>
            <a:r>
              <a:rPr lang="en-IN" sz="2400" dirty="0">
                <a:solidFill>
                  <a:schemeClr val="accent4">
                    <a:lumMod val="50000"/>
                  </a:schemeClr>
                </a:solidFill>
              </a:rPr>
              <a:t>6</a:t>
            </a:r>
            <a:r>
              <a:rPr lang="en-US" sz="2400" dirty="0">
                <a:solidFill>
                  <a:schemeClr val="accent4">
                    <a:lumMod val="50000"/>
                  </a:schemeClr>
                </a:solidFill>
              </a:rPr>
              <a:t>0 observations)</a:t>
            </a:r>
          </a:p>
          <a:p>
            <a:r>
              <a:rPr lang="en-IN" sz="2400" dirty="0">
                <a:solidFill>
                  <a:schemeClr val="accent4">
                    <a:lumMod val="50000"/>
                  </a:schemeClr>
                </a:solidFill>
              </a:rPr>
              <a:t>5</a:t>
            </a:r>
            <a:r>
              <a:rPr lang="en-US" sz="2400" dirty="0">
                <a:solidFill>
                  <a:schemeClr val="accent4">
                    <a:lumMod val="50000"/>
                  </a:schemeClr>
                </a:solidFill>
              </a:rPr>
              <a:t> deep insights (pain/possibility)</a:t>
            </a:r>
          </a:p>
          <a:p>
            <a:pPr>
              <a:buNone/>
            </a:pPr>
            <a:endParaRPr lang="en-US" sz="2400" dirty="0"/>
          </a:p>
          <a:p>
            <a:pPr>
              <a:buNone/>
            </a:pPr>
            <a:r>
              <a:rPr lang="en-US" sz="2400" b="1" dirty="0">
                <a:solidFill>
                  <a:schemeClr val="accent6">
                    <a:lumMod val="50000"/>
                  </a:schemeClr>
                </a:solidFill>
              </a:rPr>
              <a:t>Empathy</a:t>
            </a:r>
          </a:p>
          <a:p>
            <a:r>
              <a:rPr lang="en-IN" sz="2400" dirty="0">
                <a:solidFill>
                  <a:schemeClr val="accent6">
                    <a:lumMod val="50000"/>
                  </a:schemeClr>
                </a:solidFill>
              </a:rPr>
              <a:t>5W &amp; H questionnaire</a:t>
            </a:r>
          </a:p>
          <a:p>
            <a:r>
              <a:rPr lang="en-IN" sz="2400" dirty="0">
                <a:solidFill>
                  <a:schemeClr val="accent6">
                    <a:lumMod val="50000"/>
                  </a:schemeClr>
                </a:solidFill>
              </a:rPr>
              <a:t>2 Persona</a:t>
            </a:r>
          </a:p>
          <a:p>
            <a:r>
              <a:rPr lang="en-IN" sz="2400" dirty="0">
                <a:solidFill>
                  <a:schemeClr val="accent6">
                    <a:lumMod val="50000"/>
                  </a:schemeClr>
                </a:solidFill>
              </a:rPr>
              <a:t>2 journey map</a:t>
            </a:r>
          </a:p>
          <a:p>
            <a:r>
              <a:rPr lang="en-IN" sz="2400" dirty="0">
                <a:solidFill>
                  <a:schemeClr val="accent6">
                    <a:lumMod val="50000"/>
                  </a:schemeClr>
                </a:solidFill>
              </a:rPr>
              <a:t>3 interview (video/telephonic) </a:t>
            </a:r>
          </a:p>
          <a:p>
            <a:r>
              <a:rPr lang="en-IN" sz="2400" dirty="0">
                <a:solidFill>
                  <a:schemeClr val="accent6">
                    <a:lumMod val="50000"/>
                  </a:schemeClr>
                </a:solidFill>
              </a:rPr>
              <a:t>5 </a:t>
            </a:r>
            <a:r>
              <a:rPr lang="en-US" sz="2400" dirty="0">
                <a:solidFill>
                  <a:schemeClr val="accent6">
                    <a:lumMod val="50000"/>
                  </a:schemeClr>
                </a:solidFill>
              </a:rPr>
              <a:t>deep insights from interview (pain/possibility)</a:t>
            </a:r>
          </a:p>
          <a:p>
            <a:r>
              <a:rPr lang="en-US" sz="2400" dirty="0">
                <a:solidFill>
                  <a:schemeClr val="accent6">
                    <a:lumMod val="50000"/>
                  </a:schemeClr>
                </a:solidFill>
              </a:rPr>
              <a:t>Empathy Canvas</a:t>
            </a:r>
          </a:p>
        </p:txBody>
      </p:sp>
      <p:sp>
        <p:nvSpPr>
          <p:cNvPr id="5" name="TextBox 4"/>
          <p:cNvSpPr txBox="1"/>
          <p:nvPr/>
        </p:nvSpPr>
        <p:spPr>
          <a:xfrm>
            <a:off x="1117221" y="1425254"/>
            <a:ext cx="10144041" cy="554983"/>
          </a:xfrm>
          <a:prstGeom prst="rect">
            <a:avLst/>
          </a:prstGeom>
          <a:noFill/>
        </p:spPr>
        <p:txBody>
          <a:bodyPr wrap="none" lIns="122895" tIns="61448" rIns="122895" bIns="61448" rtlCol="0">
            <a:spAutoFit/>
          </a:bodyPr>
          <a:lstStyle/>
          <a:p>
            <a:r>
              <a:rPr lang="en-US" sz="2800" b="1" u="sng" dirty="0"/>
              <a:t>Each team</a:t>
            </a:r>
            <a:r>
              <a:rPr lang="en-US" sz="2800" b="1" dirty="0"/>
              <a:t> will have primary &amp; secondary research and bring back..</a:t>
            </a:r>
          </a:p>
        </p:txBody>
      </p:sp>
      <p:pic>
        <p:nvPicPr>
          <p:cNvPr id="16" name="Picture 15">
            <a:extLst>
              <a:ext uri="{FF2B5EF4-FFF2-40B4-BE49-F238E27FC236}">
                <a16:creationId xmlns:a16="http://schemas.microsoft.com/office/drawing/2014/main" id="{14512BDD-CBA5-094B-91B3-B2C7BADBC7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7" name="Footer Placeholder 10">
            <a:extLst>
              <a:ext uri="{FF2B5EF4-FFF2-40B4-BE49-F238E27FC236}">
                <a16:creationId xmlns:a16="http://schemas.microsoft.com/office/drawing/2014/main" id="{3A07DE3C-E1E7-D64D-98C5-833E5C5BE242}"/>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18" name="Picture 2" descr="Ganpat University Institute of Computer Technology">
            <a:extLst>
              <a:ext uri="{FF2B5EF4-FFF2-40B4-BE49-F238E27FC236}">
                <a16:creationId xmlns:a16="http://schemas.microsoft.com/office/drawing/2014/main" id="{2FF5BE54-5E05-A24D-A648-5292BA5255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27C96D9-E681-B946-AECE-A605F4642115}"/>
              </a:ext>
            </a:extLst>
          </p:cNvPr>
          <p:cNvSpPr/>
          <p:nvPr/>
        </p:nvSpPr>
        <p:spPr>
          <a:xfrm>
            <a:off x="4299890" y="771498"/>
            <a:ext cx="3818033" cy="400110"/>
          </a:xfrm>
          <a:prstGeom prst="rect">
            <a:avLst/>
          </a:prstGeom>
        </p:spPr>
        <p:txBody>
          <a:bodyPr wrap="none">
            <a:spAutoFit/>
          </a:bodyPr>
          <a:lstStyle/>
          <a:p>
            <a:r>
              <a:rPr lang="en-US" sz="2000" dirty="0">
                <a:solidFill>
                  <a:srgbClr val="FF0000"/>
                </a:solidFill>
              </a:rPr>
              <a:t>(Deadline – 23</a:t>
            </a:r>
            <a:r>
              <a:rPr lang="en-US" sz="2000" baseline="30000" dirty="0">
                <a:solidFill>
                  <a:srgbClr val="FF0000"/>
                </a:solidFill>
              </a:rPr>
              <a:t>rd</a:t>
            </a:r>
            <a:r>
              <a:rPr lang="en-US" sz="2000" dirty="0">
                <a:solidFill>
                  <a:srgbClr val="FF0000"/>
                </a:solidFill>
              </a:rPr>
              <a:t> September, 2021)</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405D03-35E0-1A4B-B2FA-29529C8B2424}"/>
              </a:ext>
            </a:extLst>
          </p:cNvPr>
          <p:cNvSpPr txBox="1"/>
          <p:nvPr/>
        </p:nvSpPr>
        <p:spPr>
          <a:xfrm>
            <a:off x="0" y="2906966"/>
            <a:ext cx="12344400" cy="1149802"/>
          </a:xfrm>
          <a:prstGeom prst="rect">
            <a:avLst/>
          </a:prstGeom>
          <a:solidFill>
            <a:schemeClr val="tx2">
              <a:lumMod val="50000"/>
            </a:schemeClr>
          </a:solidFill>
        </p:spPr>
        <p:txBody>
          <a:bodyPr wrap="square" rtlCol="0">
            <a:spAutoFit/>
          </a:bodyPr>
          <a:lstStyle/>
          <a:p>
            <a:pPr algn="ctr">
              <a:lnSpc>
                <a:spcPct val="120000"/>
              </a:lnSpc>
            </a:pPr>
            <a:r>
              <a:rPr lang="en-US" sz="6000" dirty="0">
                <a:solidFill>
                  <a:schemeClr val="bg1"/>
                </a:solidFill>
                <a:latin typeface="Avenir Book" panose="02000503020000020003" pitchFamily="2" charset="0"/>
              </a:rPr>
              <a:t>Part 2</a:t>
            </a:r>
          </a:p>
        </p:txBody>
      </p:sp>
      <p:sp>
        <p:nvSpPr>
          <p:cNvPr id="3" name="TextBox 2">
            <a:extLst>
              <a:ext uri="{FF2B5EF4-FFF2-40B4-BE49-F238E27FC236}">
                <a16:creationId xmlns:a16="http://schemas.microsoft.com/office/drawing/2014/main" id="{1834C425-11F0-2146-94CC-8CD4EBE1C5F8}"/>
              </a:ext>
            </a:extLst>
          </p:cNvPr>
          <p:cNvSpPr txBox="1"/>
          <p:nvPr/>
        </p:nvSpPr>
        <p:spPr>
          <a:xfrm>
            <a:off x="3886200" y="2057400"/>
            <a:ext cx="4572000" cy="584775"/>
          </a:xfrm>
          <a:prstGeom prst="rect">
            <a:avLst/>
          </a:prstGeom>
          <a:noFill/>
        </p:spPr>
        <p:txBody>
          <a:bodyPr wrap="square" rtlCol="0">
            <a:spAutoFit/>
          </a:bodyPr>
          <a:lstStyle/>
          <a:p>
            <a:pPr algn="ctr"/>
            <a:r>
              <a:rPr lang="en-US" sz="3200" dirty="0">
                <a:solidFill>
                  <a:schemeClr val="accent1">
                    <a:lumMod val="50000"/>
                  </a:schemeClr>
                </a:solidFill>
                <a:latin typeface="Century Gothic" panose="020B0502020202020204" pitchFamily="34" charset="0"/>
              </a:rPr>
              <a:t>E - Workbook</a:t>
            </a:r>
          </a:p>
        </p:txBody>
      </p:sp>
      <p:pic>
        <p:nvPicPr>
          <p:cNvPr id="4" name="Picture 3">
            <a:extLst>
              <a:ext uri="{FF2B5EF4-FFF2-40B4-BE49-F238E27FC236}">
                <a16:creationId xmlns:a16="http://schemas.microsoft.com/office/drawing/2014/main" id="{2E5EB67D-D89E-1E45-9490-A669DFA4E0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E21F3272-A6BE-9141-AF68-6755DEDF6A7C}"/>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6" name="Picture 2" descr="Ganpat University Institute of Computer Technology">
            <a:extLst>
              <a:ext uri="{FF2B5EF4-FFF2-40B4-BE49-F238E27FC236}">
                <a16:creationId xmlns:a16="http://schemas.microsoft.com/office/drawing/2014/main" id="{D161B7E0-42C7-2347-8F04-0342EB460B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06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B02C7C-16FF-8F4B-863B-284328383910}"/>
              </a:ext>
            </a:extLst>
          </p:cNvPr>
          <p:cNvSpPr>
            <a:spLocks noGrp="1"/>
          </p:cNvSpPr>
          <p:nvPr>
            <p:ph type="title"/>
          </p:nvPr>
        </p:nvSpPr>
        <p:spPr>
          <a:xfrm>
            <a:off x="828470" y="2819400"/>
            <a:ext cx="3005868" cy="769401"/>
          </a:xfrm>
        </p:spPr>
        <p:txBody>
          <a:bodyPr anchor="ctr">
            <a:normAutofit fontScale="90000"/>
          </a:bodyPr>
          <a:lstStyle/>
          <a:p>
            <a:pPr algn="ctr">
              <a:lnSpc>
                <a:spcPct val="100000"/>
              </a:lnSpc>
            </a:pPr>
            <a:r>
              <a:rPr lang="en-US" dirty="0"/>
              <a:t>I have an </a:t>
            </a:r>
            <a:br>
              <a:rPr lang="en-US" dirty="0"/>
            </a:br>
            <a:r>
              <a:rPr lang="en-US" sz="6000" dirty="0"/>
              <a:t>IDEA</a:t>
            </a:r>
            <a:endParaRPr lang="en-US" dirty="0"/>
          </a:p>
        </p:txBody>
      </p:sp>
      <p:sp>
        <p:nvSpPr>
          <p:cNvPr id="6" name="Content Placeholder 5">
            <a:extLst>
              <a:ext uri="{FF2B5EF4-FFF2-40B4-BE49-F238E27FC236}">
                <a16:creationId xmlns:a16="http://schemas.microsoft.com/office/drawing/2014/main" id="{69E7CCAE-940E-1E43-9353-E02947AC970D}"/>
              </a:ext>
            </a:extLst>
          </p:cNvPr>
          <p:cNvSpPr>
            <a:spLocks noGrp="1"/>
          </p:cNvSpPr>
          <p:nvPr>
            <p:ph sz="quarter" idx="4294967295"/>
          </p:nvPr>
        </p:nvSpPr>
        <p:spPr>
          <a:xfrm>
            <a:off x="4191000" y="1301750"/>
            <a:ext cx="7489825" cy="4254500"/>
          </a:xfrm>
        </p:spPr>
        <p:txBody>
          <a:bodyPr anchor="ctr">
            <a:normAutofit fontScale="85000" lnSpcReduction="20000"/>
          </a:bodyPr>
          <a:lstStyle/>
          <a:p>
            <a:pPr marL="0" indent="0" algn="ctr">
              <a:lnSpc>
                <a:spcPct val="150000"/>
              </a:lnSpc>
            </a:pPr>
            <a:r>
              <a:rPr lang="en-US" sz="3600" dirty="0"/>
              <a:t>What does it </a:t>
            </a:r>
            <a:r>
              <a:rPr lang="en-US" sz="3600" b="1" dirty="0">
                <a:solidFill>
                  <a:srgbClr val="FF0066"/>
                </a:solidFill>
              </a:rPr>
              <a:t>look</a:t>
            </a:r>
            <a:r>
              <a:rPr lang="en-US" sz="3600" dirty="0"/>
              <a:t> like?</a:t>
            </a:r>
          </a:p>
          <a:p>
            <a:pPr marL="0" indent="0" algn="ctr">
              <a:lnSpc>
                <a:spcPct val="150000"/>
              </a:lnSpc>
            </a:pPr>
            <a:r>
              <a:rPr lang="en-US" sz="3600" dirty="0"/>
              <a:t>What </a:t>
            </a:r>
            <a:r>
              <a:rPr lang="en-US" sz="3600" b="1" dirty="0">
                <a:solidFill>
                  <a:srgbClr val="FF0066"/>
                </a:solidFill>
              </a:rPr>
              <a:t>problems/pain points </a:t>
            </a:r>
            <a:r>
              <a:rPr lang="en-US" sz="3600" dirty="0"/>
              <a:t>do I solve?</a:t>
            </a:r>
          </a:p>
          <a:p>
            <a:pPr marL="0" indent="0" algn="ctr">
              <a:lnSpc>
                <a:spcPct val="150000"/>
              </a:lnSpc>
            </a:pPr>
            <a:r>
              <a:rPr lang="en-US" sz="3600" dirty="0"/>
              <a:t>How do I </a:t>
            </a:r>
            <a:r>
              <a:rPr lang="en-US" sz="3600" b="1" dirty="0">
                <a:solidFill>
                  <a:srgbClr val="FF0066"/>
                </a:solidFill>
              </a:rPr>
              <a:t>convert</a:t>
            </a:r>
            <a:r>
              <a:rPr lang="en-US" sz="3600" dirty="0"/>
              <a:t> it into solution?</a:t>
            </a:r>
          </a:p>
          <a:p>
            <a:pPr marL="0" indent="0" algn="ctr">
              <a:lnSpc>
                <a:spcPct val="150000"/>
              </a:lnSpc>
            </a:pPr>
            <a:r>
              <a:rPr lang="en-US" sz="3600" dirty="0"/>
              <a:t>Do </a:t>
            </a:r>
            <a:r>
              <a:rPr lang="en-US" sz="3600" b="1" dirty="0">
                <a:solidFill>
                  <a:srgbClr val="FF0066"/>
                </a:solidFill>
              </a:rPr>
              <a:t>customers</a:t>
            </a:r>
            <a:r>
              <a:rPr lang="en-US" sz="3600" dirty="0"/>
              <a:t> want it?</a:t>
            </a:r>
          </a:p>
          <a:p>
            <a:pPr marL="0" indent="0" algn="ctr">
              <a:lnSpc>
                <a:spcPct val="150000"/>
              </a:lnSpc>
            </a:pPr>
            <a:r>
              <a:rPr lang="en-US" sz="3600" dirty="0"/>
              <a:t>How do I get </a:t>
            </a:r>
            <a:r>
              <a:rPr lang="en-US" sz="3600" b="1" dirty="0">
                <a:solidFill>
                  <a:srgbClr val="FF0066"/>
                </a:solidFill>
              </a:rPr>
              <a:t>funding</a:t>
            </a:r>
            <a:r>
              <a:rPr lang="en-US" sz="3600" dirty="0"/>
              <a:t>? How much?</a:t>
            </a:r>
          </a:p>
          <a:p>
            <a:pPr marL="0" indent="0" algn="ctr">
              <a:lnSpc>
                <a:spcPct val="150000"/>
              </a:lnSpc>
            </a:pPr>
            <a:r>
              <a:rPr lang="en-US" sz="3600" dirty="0"/>
              <a:t>Is it right for my </a:t>
            </a:r>
            <a:r>
              <a:rPr lang="en-US" sz="3600" b="1" dirty="0">
                <a:solidFill>
                  <a:srgbClr val="FF0066"/>
                </a:solidFill>
              </a:rPr>
              <a:t>business</a:t>
            </a:r>
            <a:r>
              <a:rPr lang="en-US" sz="3600" dirty="0"/>
              <a:t>?</a:t>
            </a:r>
          </a:p>
        </p:txBody>
      </p:sp>
      <p:pic>
        <p:nvPicPr>
          <p:cNvPr id="4" name="Picture 3">
            <a:extLst>
              <a:ext uri="{FF2B5EF4-FFF2-40B4-BE49-F238E27FC236}">
                <a16:creationId xmlns:a16="http://schemas.microsoft.com/office/drawing/2014/main" id="{3D3EBE08-983B-8241-8D55-5C647EAF84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7" name="Footer Placeholder 10">
            <a:extLst>
              <a:ext uri="{FF2B5EF4-FFF2-40B4-BE49-F238E27FC236}">
                <a16:creationId xmlns:a16="http://schemas.microsoft.com/office/drawing/2014/main" id="{544BDEF3-0F92-C94D-AF6D-EEEC03A0686A}"/>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8" name="Picture 2" descr="Ganpat University Institute of Computer Technology">
            <a:extLst>
              <a:ext uri="{FF2B5EF4-FFF2-40B4-BE49-F238E27FC236}">
                <a16:creationId xmlns:a16="http://schemas.microsoft.com/office/drawing/2014/main" id="{6F76BF64-6474-2C45-8D4B-8C3DD660E0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27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1" y="42336"/>
            <a:ext cx="10416723" cy="6169564"/>
          </a:xfrm>
          <a:prstGeom prst="rect">
            <a:avLst/>
          </a:prstGeom>
        </p:spPr>
      </p:pic>
      <p:sp>
        <p:nvSpPr>
          <p:cNvPr id="9" name="TextBox 8"/>
          <p:cNvSpPr txBox="1"/>
          <p:nvPr/>
        </p:nvSpPr>
        <p:spPr>
          <a:xfrm>
            <a:off x="838201" y="6192373"/>
            <a:ext cx="10416723" cy="638377"/>
          </a:xfrm>
          <a:prstGeom prst="rect">
            <a:avLst/>
          </a:prstGeom>
          <a:noFill/>
        </p:spPr>
        <p:txBody>
          <a:bodyPr wrap="square" lIns="90292" tIns="45147" rIns="90292" bIns="45147" rtlCol="0">
            <a:spAutoFit/>
          </a:bodyPr>
          <a:lstStyle/>
          <a:p>
            <a:r>
              <a:rPr lang="en-US" sz="1778" i="1" dirty="0"/>
              <a:t>The double-diamond process, initially introduced by The Design Council in 2005, and adapted by ICF International.</a:t>
            </a:r>
            <a:endParaRPr lang="en-US" sz="1778" dirty="0"/>
          </a:p>
        </p:txBody>
      </p:sp>
      <p:sp>
        <p:nvSpPr>
          <p:cNvPr id="5" name="Triangle 4">
            <a:extLst>
              <a:ext uri="{FF2B5EF4-FFF2-40B4-BE49-F238E27FC236}">
                <a16:creationId xmlns:a16="http://schemas.microsoft.com/office/drawing/2014/main" id="{C389F9A5-323C-7040-A975-98C7160E2E56}"/>
              </a:ext>
            </a:extLst>
          </p:cNvPr>
          <p:cNvSpPr/>
          <p:nvPr/>
        </p:nvSpPr>
        <p:spPr>
          <a:xfrm rot="16200000">
            <a:off x="5165011" y="2046713"/>
            <a:ext cx="3988741" cy="2483556"/>
          </a:xfrm>
          <a:prstGeom prst="triangle">
            <a:avLst>
              <a:gd name="adj" fmla="val 49214"/>
            </a:avLst>
          </a:prstGeom>
          <a:solidFill>
            <a:schemeClr val="accent2">
              <a:lumMod val="60000"/>
              <a:lumOff val="40000"/>
              <a:alpha val="50000"/>
            </a:schemeClr>
          </a:solidFill>
          <a:ln w="38100">
            <a:solidFill>
              <a:srgbClr val="66003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778"/>
          </a:p>
        </p:txBody>
      </p:sp>
      <p:sp>
        <p:nvSpPr>
          <p:cNvPr id="6" name="TextBox 5">
            <a:extLst>
              <a:ext uri="{FF2B5EF4-FFF2-40B4-BE49-F238E27FC236}">
                <a16:creationId xmlns:a16="http://schemas.microsoft.com/office/drawing/2014/main" id="{9CCEAD50-DE3D-0A46-A92C-69F3C47A8584}"/>
              </a:ext>
            </a:extLst>
          </p:cNvPr>
          <p:cNvSpPr txBox="1"/>
          <p:nvPr/>
        </p:nvSpPr>
        <p:spPr>
          <a:xfrm rot="3002296">
            <a:off x="7037619" y="1486230"/>
            <a:ext cx="549381" cy="2008843"/>
          </a:xfrm>
          <a:prstGeom prst="rect">
            <a:avLst/>
          </a:prstGeom>
          <a:noFill/>
        </p:spPr>
        <p:txBody>
          <a:bodyPr vert="vert270" wrap="square" rtlCol="0">
            <a:spAutoFit/>
          </a:bodyPr>
          <a:lstStyle/>
          <a:p>
            <a:pPr algn="ctr"/>
            <a:r>
              <a:rPr lang="en-US" sz="2370" dirty="0">
                <a:solidFill>
                  <a:srgbClr val="FF0000"/>
                </a:solidFill>
              </a:rPr>
              <a:t>Ideation</a:t>
            </a:r>
          </a:p>
        </p:txBody>
      </p:sp>
      <p:sp>
        <p:nvSpPr>
          <p:cNvPr id="10" name="TextBox 9">
            <a:extLst>
              <a:ext uri="{FF2B5EF4-FFF2-40B4-BE49-F238E27FC236}">
                <a16:creationId xmlns:a16="http://schemas.microsoft.com/office/drawing/2014/main" id="{2D5F226D-2E37-4647-9579-41FB7C3FF693}"/>
              </a:ext>
            </a:extLst>
          </p:cNvPr>
          <p:cNvSpPr txBox="1"/>
          <p:nvPr/>
        </p:nvSpPr>
        <p:spPr>
          <a:xfrm rot="7743792">
            <a:off x="7024449" y="3002903"/>
            <a:ext cx="549381" cy="1984065"/>
          </a:xfrm>
          <a:prstGeom prst="rect">
            <a:avLst/>
          </a:prstGeom>
          <a:noFill/>
        </p:spPr>
        <p:txBody>
          <a:bodyPr vert="vert270" wrap="square" rtlCol="0">
            <a:spAutoFit/>
          </a:bodyPr>
          <a:lstStyle/>
          <a:p>
            <a:pPr algn="ctr"/>
            <a:r>
              <a:rPr lang="en-US" sz="2370" dirty="0">
                <a:solidFill>
                  <a:srgbClr val="FF0000"/>
                </a:solidFill>
              </a:rPr>
              <a:t>Ideation</a:t>
            </a:r>
          </a:p>
        </p:txBody>
      </p:sp>
      <p:sp>
        <p:nvSpPr>
          <p:cNvPr id="11" name="TextBox 10">
            <a:extLst>
              <a:ext uri="{FF2B5EF4-FFF2-40B4-BE49-F238E27FC236}">
                <a16:creationId xmlns:a16="http://schemas.microsoft.com/office/drawing/2014/main" id="{5D9B66E2-D7D4-EB49-AF96-974DC34E4971}"/>
              </a:ext>
            </a:extLst>
          </p:cNvPr>
          <p:cNvSpPr txBox="1"/>
          <p:nvPr/>
        </p:nvSpPr>
        <p:spPr>
          <a:xfrm rot="10800000">
            <a:off x="7849835" y="2115300"/>
            <a:ext cx="549381" cy="2590009"/>
          </a:xfrm>
          <a:prstGeom prst="rect">
            <a:avLst/>
          </a:prstGeom>
          <a:noFill/>
        </p:spPr>
        <p:txBody>
          <a:bodyPr vert="vert270" wrap="square" rtlCol="0">
            <a:spAutoFit/>
          </a:bodyPr>
          <a:lstStyle/>
          <a:p>
            <a:pPr algn="ctr"/>
            <a:r>
              <a:rPr lang="en-US" sz="2370" dirty="0">
                <a:solidFill>
                  <a:srgbClr val="FF0000"/>
                </a:solidFill>
              </a:rPr>
              <a:t>Ideation</a:t>
            </a:r>
          </a:p>
        </p:txBody>
      </p:sp>
      <p:pic>
        <p:nvPicPr>
          <p:cNvPr id="12" name="Picture 11">
            <a:extLst>
              <a:ext uri="{FF2B5EF4-FFF2-40B4-BE49-F238E27FC236}">
                <a16:creationId xmlns:a16="http://schemas.microsoft.com/office/drawing/2014/main" id="{1B24E75F-F432-764A-A67D-A3D9B0730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pic>
        <p:nvPicPr>
          <p:cNvPr id="14" name="Picture 2" descr="Ganpat University Institute of Computer Technology">
            <a:extLst>
              <a:ext uri="{FF2B5EF4-FFF2-40B4-BE49-F238E27FC236}">
                <a16:creationId xmlns:a16="http://schemas.microsoft.com/office/drawing/2014/main" id="{1FFFA07F-FBBE-4B42-96E2-C20734BB3A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870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EEF0-9157-C241-B791-8020ECB48409}"/>
              </a:ext>
            </a:extLst>
          </p:cNvPr>
          <p:cNvSpPr>
            <a:spLocks noGrp="1"/>
          </p:cNvSpPr>
          <p:nvPr>
            <p:ph type="title"/>
          </p:nvPr>
        </p:nvSpPr>
        <p:spPr>
          <a:xfrm>
            <a:off x="546287" y="658809"/>
            <a:ext cx="10488762" cy="2008191"/>
          </a:xfrm>
        </p:spPr>
        <p:txBody>
          <a:bodyPr>
            <a:noAutofit/>
          </a:bodyPr>
          <a:lstStyle/>
          <a:p>
            <a:pPr algn="l">
              <a:lnSpc>
                <a:spcPct val="114000"/>
              </a:lnSpc>
            </a:pPr>
            <a:r>
              <a:rPr lang="en-US" sz="4000" b="1" dirty="0">
                <a:solidFill>
                  <a:srgbClr val="FF0000"/>
                </a:solidFill>
              </a:rPr>
              <a:t>IDEATION</a:t>
            </a:r>
            <a:r>
              <a:rPr lang="en-US" sz="4000" dirty="0">
                <a:solidFill>
                  <a:schemeClr val="accent1">
                    <a:lumMod val="50000"/>
                  </a:schemeClr>
                </a:solidFill>
              </a:rPr>
              <a:t> is creative process of </a:t>
            </a:r>
            <a:r>
              <a:rPr lang="en-US" sz="4000" b="1" dirty="0">
                <a:solidFill>
                  <a:srgbClr val="FF0000"/>
                </a:solidFill>
              </a:rPr>
              <a:t>GENERATING IDEAS.</a:t>
            </a:r>
          </a:p>
        </p:txBody>
      </p:sp>
      <p:sp>
        <p:nvSpPr>
          <p:cNvPr id="3" name="Title 1">
            <a:extLst>
              <a:ext uri="{FF2B5EF4-FFF2-40B4-BE49-F238E27FC236}">
                <a16:creationId xmlns:a16="http://schemas.microsoft.com/office/drawing/2014/main" id="{8B635980-1AF8-AD4C-970F-C2B75615F4D4}"/>
              </a:ext>
            </a:extLst>
          </p:cNvPr>
          <p:cNvSpPr txBox="1">
            <a:spLocks/>
          </p:cNvSpPr>
          <p:nvPr/>
        </p:nvSpPr>
        <p:spPr>
          <a:xfrm>
            <a:off x="546287" y="3852650"/>
            <a:ext cx="9569518" cy="1463731"/>
          </a:xfrm>
          <a:prstGeom prst="rect">
            <a:avLst/>
          </a:prstGeom>
        </p:spPr>
        <p:txBody>
          <a:bodyPr vert="horz" wrap="none" lIns="91440" tIns="45720" rIns="91440" bIns="45720" rtlCol="0" anchor="ctr">
            <a:noAutofit/>
          </a:bodyPr>
          <a:lstStyle>
            <a:lvl1pPr algn="l" defTabSz="914400" rtl="0" eaLnBrk="1" latinLnBrk="0" hangingPunct="1">
              <a:lnSpc>
                <a:spcPct val="90000"/>
              </a:lnSpc>
              <a:spcBef>
                <a:spcPct val="0"/>
              </a:spcBef>
              <a:buNone/>
              <a:defRPr lang="en-US" sz="4400" kern="1200">
                <a:solidFill>
                  <a:schemeClr val="tx1"/>
                </a:solidFill>
                <a:latin typeface="Berlin Sans FB" panose="020E0602020502020306" pitchFamily="34" charset="0"/>
                <a:ea typeface="+mj-ea"/>
                <a:cs typeface="+mj-cs"/>
              </a:defRPr>
            </a:lvl1pPr>
          </a:lstStyle>
          <a:p>
            <a:pPr>
              <a:lnSpc>
                <a:spcPct val="100000"/>
              </a:lnSpc>
            </a:pPr>
            <a:r>
              <a:rPr lang="en-IN" sz="3600" dirty="0">
                <a:solidFill>
                  <a:srgbClr val="FF0000"/>
                </a:solidFill>
              </a:rPr>
              <a:t>What is an IDEA? </a:t>
            </a:r>
            <a:r>
              <a:rPr lang="en-IN" sz="3600" dirty="0">
                <a:solidFill>
                  <a:schemeClr val="accent1">
                    <a:lumMod val="50000"/>
                  </a:schemeClr>
                </a:solidFill>
              </a:rPr>
              <a:t>- </a:t>
            </a:r>
            <a:r>
              <a:rPr lang="en-IN" sz="2800" dirty="0">
                <a:solidFill>
                  <a:schemeClr val="accent1">
                    <a:lumMod val="50000"/>
                  </a:schemeClr>
                </a:solidFill>
                <a:latin typeface="Century Gothic" panose="020B0502020202020204" pitchFamily="34" charset="0"/>
              </a:rPr>
              <a:t>Preliminary, Abstract, Piecemeal solution</a:t>
            </a:r>
          </a:p>
          <a:p>
            <a:pPr>
              <a:lnSpc>
                <a:spcPct val="100000"/>
              </a:lnSpc>
            </a:pPr>
            <a:endParaRPr lang="en-IN" sz="2800" dirty="0">
              <a:solidFill>
                <a:schemeClr val="accent1">
                  <a:lumMod val="50000"/>
                </a:schemeClr>
              </a:solidFill>
              <a:latin typeface="Century Gothic" panose="020B0502020202020204" pitchFamily="34" charset="0"/>
            </a:endParaRPr>
          </a:p>
          <a:p>
            <a:pPr>
              <a:lnSpc>
                <a:spcPct val="100000"/>
              </a:lnSpc>
            </a:pPr>
            <a:r>
              <a:rPr lang="en-US" sz="3600" dirty="0">
                <a:solidFill>
                  <a:schemeClr val="accent1">
                    <a:lumMod val="50000"/>
                  </a:schemeClr>
                </a:solidFill>
              </a:rPr>
              <a:t>Creativity is not gifted one, It is </a:t>
            </a:r>
            <a:r>
              <a:rPr lang="en-US" sz="3600" dirty="0">
                <a:solidFill>
                  <a:srgbClr val="FF0000"/>
                </a:solidFill>
              </a:rPr>
              <a:t>innate talent all of us have. </a:t>
            </a:r>
            <a:br>
              <a:rPr lang="en-US" sz="3600" dirty="0">
                <a:solidFill>
                  <a:srgbClr val="FF0000"/>
                </a:solidFill>
              </a:rPr>
            </a:br>
            <a:r>
              <a:rPr lang="en-US" sz="3600" dirty="0">
                <a:solidFill>
                  <a:schemeClr val="accent1">
                    <a:lumMod val="50000"/>
                  </a:schemeClr>
                </a:solidFill>
              </a:rPr>
              <a:t>It can be </a:t>
            </a:r>
            <a:r>
              <a:rPr lang="en-US" sz="3600" dirty="0">
                <a:solidFill>
                  <a:srgbClr val="FF0000"/>
                </a:solidFill>
              </a:rPr>
              <a:t>nurtured</a:t>
            </a:r>
            <a:r>
              <a:rPr lang="en-US" sz="3600" dirty="0">
                <a:solidFill>
                  <a:schemeClr val="accent1">
                    <a:lumMod val="50000"/>
                  </a:schemeClr>
                </a:solidFill>
              </a:rPr>
              <a:t> and </a:t>
            </a:r>
            <a:r>
              <a:rPr lang="en-US" sz="3600" dirty="0">
                <a:solidFill>
                  <a:srgbClr val="FF0000"/>
                </a:solidFill>
              </a:rPr>
              <a:t>developed</a:t>
            </a:r>
            <a:r>
              <a:rPr lang="en-US" sz="3600" dirty="0">
                <a:solidFill>
                  <a:schemeClr val="accent1">
                    <a:lumMod val="50000"/>
                  </a:schemeClr>
                </a:solidFill>
              </a:rPr>
              <a:t> with </a:t>
            </a:r>
            <a:r>
              <a:rPr lang="en-US" sz="3600" dirty="0">
                <a:solidFill>
                  <a:srgbClr val="FF0000"/>
                </a:solidFill>
              </a:rPr>
              <a:t>continuous practice.</a:t>
            </a:r>
          </a:p>
          <a:p>
            <a:pPr>
              <a:lnSpc>
                <a:spcPct val="100000"/>
              </a:lnSpc>
            </a:pPr>
            <a:endParaRPr lang="en-US" sz="3600" dirty="0">
              <a:solidFill>
                <a:srgbClr val="FF0000"/>
              </a:solidFill>
            </a:endParaRPr>
          </a:p>
          <a:p>
            <a:pPr>
              <a:lnSpc>
                <a:spcPct val="100000"/>
              </a:lnSpc>
            </a:pPr>
            <a:r>
              <a:rPr lang="en-US" sz="3600" dirty="0">
                <a:solidFill>
                  <a:schemeClr val="accent1">
                    <a:lumMod val="50000"/>
                  </a:schemeClr>
                </a:solidFill>
              </a:rPr>
              <a:t>Ideation is not about coming up with the </a:t>
            </a:r>
            <a:r>
              <a:rPr lang="en-US" sz="3600" dirty="0">
                <a:solidFill>
                  <a:srgbClr val="FF0000"/>
                </a:solidFill>
              </a:rPr>
              <a:t>right idea. </a:t>
            </a:r>
          </a:p>
          <a:p>
            <a:pPr>
              <a:lnSpc>
                <a:spcPct val="100000"/>
              </a:lnSpc>
            </a:pPr>
            <a:r>
              <a:rPr lang="en-US" sz="3600" dirty="0">
                <a:solidFill>
                  <a:schemeClr val="accent1">
                    <a:lumMod val="50000"/>
                  </a:schemeClr>
                </a:solidFill>
              </a:rPr>
              <a:t>It’s about </a:t>
            </a:r>
            <a:r>
              <a:rPr lang="en-US" sz="3600" dirty="0">
                <a:solidFill>
                  <a:srgbClr val="FF0000"/>
                </a:solidFill>
              </a:rPr>
              <a:t>generating</a:t>
            </a:r>
            <a:r>
              <a:rPr lang="en-US" sz="3600" dirty="0">
                <a:solidFill>
                  <a:schemeClr val="accent1">
                    <a:lumMod val="50000"/>
                  </a:schemeClr>
                </a:solidFill>
              </a:rPr>
              <a:t> the </a:t>
            </a:r>
            <a:r>
              <a:rPr lang="en-US" sz="3600" dirty="0">
                <a:solidFill>
                  <a:srgbClr val="FF0000"/>
                </a:solidFill>
              </a:rPr>
              <a:t>broadest range of possibilities.</a:t>
            </a:r>
          </a:p>
          <a:p>
            <a:pPr>
              <a:lnSpc>
                <a:spcPct val="100000"/>
              </a:lnSpc>
            </a:pPr>
            <a:r>
              <a:rPr lang="en-IN" sz="3600" dirty="0">
                <a:solidFill>
                  <a:srgbClr val="FF0000"/>
                </a:solidFill>
              </a:rPr>
              <a:t> </a:t>
            </a:r>
            <a:endParaRPr lang="en-IN" sz="4000" dirty="0">
              <a:solidFill>
                <a:srgbClr val="FF0000"/>
              </a:solidFill>
            </a:endParaRPr>
          </a:p>
        </p:txBody>
      </p:sp>
      <p:sp>
        <p:nvSpPr>
          <p:cNvPr id="4" name="Title 1">
            <a:extLst>
              <a:ext uri="{FF2B5EF4-FFF2-40B4-BE49-F238E27FC236}">
                <a16:creationId xmlns:a16="http://schemas.microsoft.com/office/drawing/2014/main" id="{F9838893-E3BF-6E4E-9D67-45B4E74B4AD2}"/>
              </a:ext>
            </a:extLst>
          </p:cNvPr>
          <p:cNvSpPr txBox="1">
            <a:spLocks/>
          </p:cNvSpPr>
          <p:nvPr/>
        </p:nvSpPr>
        <p:spPr>
          <a:xfrm>
            <a:off x="727664" y="5676531"/>
            <a:ext cx="9388141" cy="701731"/>
          </a:xfrm>
          <a:prstGeom prst="rect">
            <a:avLst/>
          </a:prstGeom>
        </p:spPr>
        <p:txBody>
          <a:bodyPr vert="horz" wrap="none" lIns="91440" tIns="45720" rIns="91440" bIns="45720" rtlCol="0" anchor="ctr">
            <a:noAutofit/>
          </a:bodyPr>
          <a:lstStyle>
            <a:lvl1pPr algn="l" defTabSz="914400" rtl="0" eaLnBrk="1" latinLnBrk="0" hangingPunct="1">
              <a:lnSpc>
                <a:spcPct val="90000"/>
              </a:lnSpc>
              <a:spcBef>
                <a:spcPct val="0"/>
              </a:spcBef>
              <a:buNone/>
              <a:defRPr lang="en-US" sz="4400" kern="1200">
                <a:solidFill>
                  <a:schemeClr val="tx1"/>
                </a:solidFill>
                <a:latin typeface="Berlin Sans FB" panose="020E0602020502020306" pitchFamily="34" charset="0"/>
                <a:ea typeface="+mj-ea"/>
                <a:cs typeface="+mj-cs"/>
              </a:defRPr>
            </a:lvl1pPr>
          </a:lstStyle>
          <a:p>
            <a:pPr>
              <a:lnSpc>
                <a:spcPct val="150000"/>
              </a:lnSpc>
            </a:pPr>
            <a:endParaRPr lang="en-IN" sz="3600" dirty="0">
              <a:solidFill>
                <a:schemeClr val="bg1"/>
              </a:solidFill>
              <a:latin typeface="Century Gothic" panose="020B0502020202020204" pitchFamily="34" charset="0"/>
            </a:endParaRPr>
          </a:p>
        </p:txBody>
      </p:sp>
      <p:pic>
        <p:nvPicPr>
          <p:cNvPr id="5" name="Picture 4">
            <a:extLst>
              <a:ext uri="{FF2B5EF4-FFF2-40B4-BE49-F238E27FC236}">
                <a16:creationId xmlns:a16="http://schemas.microsoft.com/office/drawing/2014/main" id="{74159969-D07E-1B45-9877-6DE2EF9FCD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6" name="Footer Placeholder 10">
            <a:extLst>
              <a:ext uri="{FF2B5EF4-FFF2-40B4-BE49-F238E27FC236}">
                <a16:creationId xmlns:a16="http://schemas.microsoft.com/office/drawing/2014/main" id="{C5868539-11EE-A049-8FF5-3990EB4E7FCD}"/>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7" name="Picture 2" descr="Ganpat University Institute of Computer Technology">
            <a:extLst>
              <a:ext uri="{FF2B5EF4-FFF2-40B4-BE49-F238E27FC236}">
                <a16:creationId xmlns:a16="http://schemas.microsoft.com/office/drawing/2014/main" id="{F793A2A0-FE06-8246-8B2D-FD50C0C094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9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500"/>
                                  </p:stCondLst>
                                  <p:endCondLst>
                                    <p:cond evt="begin" delay="0">
                                      <p:tn val="19"/>
                                    </p:cond>
                                  </p:end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rticle: From employee value proposition to talent experience — People  Matters">
            <a:extLst>
              <a:ext uri="{FF2B5EF4-FFF2-40B4-BE49-F238E27FC236}">
                <a16:creationId xmlns:a16="http://schemas.microsoft.com/office/drawing/2014/main" id="{AA73DDDC-07A7-1743-A99E-85A46C6F5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44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030950"/>
            <a:ext cx="4114800" cy="1241208"/>
          </a:xfrm>
        </p:spPr>
        <p:txBody>
          <a:bodyPr anchor="t">
            <a:normAutofit fontScale="90000"/>
          </a:bodyPr>
          <a:lstStyle/>
          <a:p>
            <a:pPr>
              <a:lnSpc>
                <a:spcPct val="100000"/>
              </a:lnSpc>
            </a:pPr>
            <a:r>
              <a:rPr lang="en-US" sz="4000" dirty="0">
                <a:solidFill>
                  <a:schemeClr val="tx2">
                    <a:lumMod val="50000"/>
                  </a:schemeClr>
                </a:solidFill>
              </a:rPr>
              <a:t>What is Innovation?</a:t>
            </a:r>
          </a:p>
        </p:txBody>
      </p:sp>
      <p:sp>
        <p:nvSpPr>
          <p:cNvPr id="6" name="Text Placeholder 5"/>
          <p:cNvSpPr>
            <a:spLocks noGrp="1"/>
          </p:cNvSpPr>
          <p:nvPr>
            <p:ph type="body" sz="half" idx="2"/>
          </p:nvPr>
        </p:nvSpPr>
        <p:spPr>
          <a:xfrm>
            <a:off x="457200" y="3117822"/>
            <a:ext cx="4483608" cy="2286000"/>
          </a:xfrm>
        </p:spPr>
        <p:txBody>
          <a:bodyPr>
            <a:normAutofit/>
          </a:bodyPr>
          <a:lstStyle/>
          <a:p>
            <a:pPr>
              <a:lnSpc>
                <a:spcPct val="100000"/>
              </a:lnSpc>
            </a:pPr>
            <a:r>
              <a:rPr lang="en-US" sz="3600" dirty="0">
                <a:solidFill>
                  <a:schemeClr val="tx2">
                    <a:lumMod val="50000"/>
                  </a:schemeClr>
                </a:solidFill>
              </a:rPr>
              <a:t>A </a:t>
            </a:r>
            <a:r>
              <a:rPr lang="en-US" sz="3600" b="1" dirty="0">
                <a:solidFill>
                  <a:schemeClr val="tx2">
                    <a:lumMod val="50000"/>
                  </a:schemeClr>
                </a:solidFill>
              </a:rPr>
              <a:t>NEW IDEA </a:t>
            </a:r>
            <a:r>
              <a:rPr lang="en-US" sz="3600" dirty="0">
                <a:solidFill>
                  <a:schemeClr val="tx2">
                    <a:lumMod val="50000"/>
                  </a:schemeClr>
                </a:solidFill>
              </a:rPr>
              <a:t>IS A </a:t>
            </a:r>
            <a:r>
              <a:rPr lang="en-US" sz="3600" b="1" dirty="0">
                <a:solidFill>
                  <a:schemeClr val="tx2">
                    <a:lumMod val="50000"/>
                  </a:schemeClr>
                </a:solidFill>
              </a:rPr>
              <a:t>NOVEL COMBINATION </a:t>
            </a:r>
            <a:r>
              <a:rPr lang="en-US" sz="3600" dirty="0">
                <a:solidFill>
                  <a:schemeClr val="tx2">
                    <a:lumMod val="50000"/>
                  </a:schemeClr>
                </a:solidFill>
              </a:rPr>
              <a:t>OF </a:t>
            </a:r>
            <a:r>
              <a:rPr lang="en-US" sz="3600" b="1" dirty="0">
                <a:solidFill>
                  <a:schemeClr val="tx2">
                    <a:lumMod val="50000"/>
                  </a:schemeClr>
                </a:solidFill>
              </a:rPr>
              <a:t>EXISTING IDEAS.</a:t>
            </a:r>
          </a:p>
        </p:txBody>
      </p:sp>
    </p:spTree>
    <p:extLst>
      <p:ext uri="{BB962C8B-B14F-4D97-AF65-F5344CB8AC3E}">
        <p14:creationId xmlns:p14="http://schemas.microsoft.com/office/powerpoint/2010/main" val="358521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EEF0-9157-C241-B791-8020ECB48409}"/>
              </a:ext>
            </a:extLst>
          </p:cNvPr>
          <p:cNvSpPr>
            <a:spLocks noGrp="1"/>
          </p:cNvSpPr>
          <p:nvPr>
            <p:ph type="title"/>
          </p:nvPr>
        </p:nvSpPr>
        <p:spPr>
          <a:xfrm>
            <a:off x="4690063" y="3416300"/>
            <a:ext cx="2964273" cy="701731"/>
          </a:xfrm>
        </p:spPr>
        <p:txBody>
          <a:bodyPr>
            <a:noAutofit/>
          </a:bodyPr>
          <a:lstStyle/>
          <a:p>
            <a:pPr algn="ctr">
              <a:lnSpc>
                <a:spcPct val="150000"/>
              </a:lnSpc>
            </a:pPr>
            <a:r>
              <a:rPr lang="en-US" sz="3200" dirty="0">
                <a:solidFill>
                  <a:schemeClr val="accent1">
                    <a:lumMod val="50000"/>
                  </a:schemeClr>
                </a:solidFill>
              </a:rPr>
              <a:t>1. OPEN MIND</a:t>
            </a:r>
            <a:br>
              <a:rPr lang="en-US" sz="3200" dirty="0">
                <a:solidFill>
                  <a:schemeClr val="accent1">
                    <a:lumMod val="50000"/>
                  </a:schemeClr>
                </a:solidFill>
              </a:rPr>
            </a:br>
            <a:r>
              <a:rPr lang="en-US" sz="3200" dirty="0">
                <a:solidFill>
                  <a:schemeClr val="accent1">
                    <a:lumMod val="50000"/>
                  </a:schemeClr>
                </a:solidFill>
              </a:rPr>
              <a:t>2. SPONTENIETY</a:t>
            </a:r>
            <a:br>
              <a:rPr lang="en-US" sz="3200" dirty="0">
                <a:solidFill>
                  <a:schemeClr val="accent1">
                    <a:lumMod val="50000"/>
                  </a:schemeClr>
                </a:solidFill>
              </a:rPr>
            </a:br>
            <a:r>
              <a:rPr lang="en-US" sz="3200" dirty="0">
                <a:solidFill>
                  <a:schemeClr val="accent1">
                    <a:lumMod val="50000"/>
                  </a:schemeClr>
                </a:solidFill>
              </a:rPr>
              <a:t>3. CURIOSITY</a:t>
            </a:r>
            <a:br>
              <a:rPr lang="en-US" sz="3200" dirty="0">
                <a:solidFill>
                  <a:schemeClr val="accent1">
                    <a:lumMod val="50000"/>
                  </a:schemeClr>
                </a:solidFill>
              </a:rPr>
            </a:br>
            <a:r>
              <a:rPr lang="en-US" sz="3200" dirty="0">
                <a:solidFill>
                  <a:schemeClr val="accent1">
                    <a:lumMod val="50000"/>
                  </a:schemeClr>
                </a:solidFill>
              </a:rPr>
              <a:t>4. CO-CREATION</a:t>
            </a:r>
            <a:br>
              <a:rPr lang="en-US" sz="3200" dirty="0">
                <a:solidFill>
                  <a:schemeClr val="accent1">
                    <a:lumMod val="50000"/>
                  </a:schemeClr>
                </a:solidFill>
              </a:rPr>
            </a:br>
            <a:r>
              <a:rPr lang="en-US" sz="3200" dirty="0">
                <a:solidFill>
                  <a:schemeClr val="accent1">
                    <a:lumMod val="50000"/>
                  </a:schemeClr>
                </a:solidFill>
              </a:rPr>
              <a:t>5. QUANTITY OVER QUALITY</a:t>
            </a:r>
            <a:br>
              <a:rPr lang="en-US" sz="3200" dirty="0">
                <a:solidFill>
                  <a:schemeClr val="accent1">
                    <a:lumMod val="50000"/>
                  </a:schemeClr>
                </a:solidFill>
              </a:rPr>
            </a:br>
            <a:r>
              <a:rPr lang="en-US" sz="3200" dirty="0">
                <a:solidFill>
                  <a:schemeClr val="accent1">
                    <a:lumMod val="50000"/>
                  </a:schemeClr>
                </a:solidFill>
              </a:rPr>
              <a:t>6. JUDGEMENT FREE ENVIRONMENT</a:t>
            </a:r>
            <a:br>
              <a:rPr lang="en-US" sz="3200" dirty="0">
                <a:solidFill>
                  <a:schemeClr val="accent1">
                    <a:lumMod val="50000"/>
                  </a:schemeClr>
                </a:solidFill>
              </a:rPr>
            </a:br>
            <a:r>
              <a:rPr lang="en-US" sz="3200" dirty="0">
                <a:solidFill>
                  <a:schemeClr val="accent1">
                    <a:lumMod val="50000"/>
                  </a:schemeClr>
                </a:solidFill>
              </a:rPr>
              <a:t>7. COMBINE &amp; REFINE</a:t>
            </a:r>
          </a:p>
        </p:txBody>
      </p:sp>
      <p:pic>
        <p:nvPicPr>
          <p:cNvPr id="3" name="Picture 2">
            <a:extLst>
              <a:ext uri="{FF2B5EF4-FFF2-40B4-BE49-F238E27FC236}">
                <a16:creationId xmlns:a16="http://schemas.microsoft.com/office/drawing/2014/main" id="{A9D34E9D-7E73-4744-824D-5DBB263BBD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4" name="Footer Placeholder 10">
            <a:extLst>
              <a:ext uri="{FF2B5EF4-FFF2-40B4-BE49-F238E27FC236}">
                <a16:creationId xmlns:a16="http://schemas.microsoft.com/office/drawing/2014/main" id="{BA7CE633-3546-B045-BDB0-0531EFCA7722}"/>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5" name="Picture 2" descr="Ganpat University Institute of Computer Technology">
            <a:extLst>
              <a:ext uri="{FF2B5EF4-FFF2-40B4-BE49-F238E27FC236}">
                <a16:creationId xmlns:a16="http://schemas.microsoft.com/office/drawing/2014/main" id="{F4338402-858B-804A-9F5F-C39D02911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C5DF2EC-43C6-9441-851D-CC7692D0C66E}"/>
              </a:ext>
            </a:extLst>
          </p:cNvPr>
          <p:cNvSpPr txBox="1">
            <a:spLocks/>
          </p:cNvSpPr>
          <p:nvPr/>
        </p:nvSpPr>
        <p:spPr>
          <a:xfrm>
            <a:off x="2553044" y="504400"/>
            <a:ext cx="7238310" cy="584735"/>
          </a:xfrm>
          <a:prstGeom prst="rect">
            <a:avLst/>
          </a:prstGeom>
        </p:spPr>
        <p:txBody>
          <a:bodyPr vert="horz" wrap="none" lIns="91399" tIns="45700" rIns="91399" bIns="45700" rtlCol="0" anchor="ctr">
            <a:spAutoFit/>
          </a:bodyPr>
          <a:lstStyle>
            <a:lvl1pPr algn="ctr" defTabSz="91399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70C0"/>
                </a:solidFill>
              </a:rPr>
              <a:t>Mindset for Creativity (Creative Thinking)</a:t>
            </a:r>
          </a:p>
        </p:txBody>
      </p:sp>
    </p:spTree>
    <p:extLst>
      <p:ext uri="{BB962C8B-B14F-4D97-AF65-F5344CB8AC3E}">
        <p14:creationId xmlns:p14="http://schemas.microsoft.com/office/powerpoint/2010/main" val="319585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 y="1065313"/>
            <a:ext cx="11109960" cy="1143000"/>
          </a:xfrm>
        </p:spPr>
        <p:txBody>
          <a:bodyPr>
            <a:normAutofit/>
          </a:bodyPr>
          <a:lstStyle/>
          <a:p>
            <a:r>
              <a:rPr lang="en-US" dirty="0">
                <a:solidFill>
                  <a:srgbClr val="760000"/>
                </a:solidFill>
                <a:effectLst>
                  <a:outerShdw blurRad="38100" dist="38100" dir="2700000" algn="tl">
                    <a:srgbClr val="000000">
                      <a:alpha val="43137"/>
                    </a:srgbClr>
                  </a:outerShdw>
                </a:effectLst>
              </a:rPr>
              <a:t>Design Thinking Project (20 marks)</a:t>
            </a:r>
          </a:p>
        </p:txBody>
      </p:sp>
      <p:sp>
        <p:nvSpPr>
          <p:cNvPr id="5" name="Content Placeholder 2"/>
          <p:cNvSpPr>
            <a:spLocks noGrp="1"/>
          </p:cNvSpPr>
          <p:nvPr>
            <p:ph idx="1"/>
          </p:nvPr>
        </p:nvSpPr>
        <p:spPr>
          <a:xfrm>
            <a:off x="457200" y="2590801"/>
            <a:ext cx="11430000" cy="3428999"/>
          </a:xfrm>
        </p:spPr>
        <p:txBody>
          <a:bodyPr>
            <a:normAutofit lnSpcReduction="10000"/>
          </a:bodyPr>
          <a:lstStyle/>
          <a:p>
            <a:pPr algn="ctr">
              <a:lnSpc>
                <a:spcPct val="100000"/>
              </a:lnSpc>
              <a:buNone/>
            </a:pPr>
            <a:r>
              <a:rPr lang="en-US" b="1" dirty="0"/>
              <a:t>Team Formation: </a:t>
            </a:r>
          </a:p>
          <a:p>
            <a:pPr algn="ctr">
              <a:lnSpc>
                <a:spcPct val="100000"/>
              </a:lnSpc>
              <a:buNone/>
            </a:pPr>
            <a:r>
              <a:rPr lang="en-US" dirty="0"/>
              <a:t>Group of 6-8 (Min. 5 – Max. 8)</a:t>
            </a:r>
          </a:p>
          <a:p>
            <a:pPr algn="ctr">
              <a:lnSpc>
                <a:spcPct val="100000"/>
              </a:lnSpc>
              <a:buNone/>
            </a:pPr>
            <a:endParaRPr lang="en-US" b="1" dirty="0"/>
          </a:p>
          <a:p>
            <a:pPr algn="ctr">
              <a:lnSpc>
                <a:spcPct val="100000"/>
              </a:lnSpc>
              <a:buNone/>
            </a:pPr>
            <a:r>
              <a:rPr lang="en-US" b="1" dirty="0"/>
              <a:t>Domain Selection: </a:t>
            </a:r>
          </a:p>
          <a:p>
            <a:pPr algn="ctr">
              <a:lnSpc>
                <a:spcPct val="100000"/>
              </a:lnSpc>
              <a:buNone/>
            </a:pPr>
            <a:r>
              <a:rPr lang="en-US" dirty="0"/>
              <a:t>Select an organization/location/scenario/area of your interest</a:t>
            </a:r>
          </a:p>
          <a:p>
            <a:pPr algn="ctr">
              <a:lnSpc>
                <a:spcPct val="100000"/>
              </a:lnSpc>
              <a:buNone/>
            </a:pPr>
            <a:r>
              <a:rPr lang="en-US" dirty="0"/>
              <a:t>You may also select START-UP idea</a:t>
            </a:r>
          </a:p>
        </p:txBody>
      </p:sp>
      <p:pic>
        <p:nvPicPr>
          <p:cNvPr id="8" name="Picture 7">
            <a:extLst>
              <a:ext uri="{FF2B5EF4-FFF2-40B4-BE49-F238E27FC236}">
                <a16:creationId xmlns:a16="http://schemas.microsoft.com/office/drawing/2014/main" id="{6AF23A31-FEF9-664E-B27D-C1F917BA4C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3" name="Footer Placeholder 10">
            <a:extLst>
              <a:ext uri="{FF2B5EF4-FFF2-40B4-BE49-F238E27FC236}">
                <a16:creationId xmlns:a16="http://schemas.microsoft.com/office/drawing/2014/main" id="{3065252B-3CCA-894B-963A-C0AC7472D0BF}"/>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14" name="Picture 2" descr="Ganpat University Institute of Computer Technology">
            <a:extLst>
              <a:ext uri="{FF2B5EF4-FFF2-40B4-BE49-F238E27FC236}">
                <a16:creationId xmlns:a16="http://schemas.microsoft.com/office/drawing/2014/main" id="{B1B3DE13-B2FA-D94A-8B69-C08824EFB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4C1F6-2308-3649-B0F1-78811649F564}"/>
              </a:ext>
            </a:extLst>
          </p:cNvPr>
          <p:cNvSpPr>
            <a:spLocks noGrp="1"/>
          </p:cNvSpPr>
          <p:nvPr>
            <p:ph type="title"/>
          </p:nvPr>
        </p:nvSpPr>
        <p:spPr/>
        <p:txBody>
          <a:bodyPr/>
          <a:lstStyle/>
          <a:p>
            <a:r>
              <a:rPr lang="en-US" dirty="0">
                <a:solidFill>
                  <a:srgbClr val="0070C0"/>
                </a:solidFill>
              </a:rPr>
              <a:t>What is Brainstorming?</a:t>
            </a:r>
          </a:p>
        </p:txBody>
      </p:sp>
      <p:sp>
        <p:nvSpPr>
          <p:cNvPr id="3" name="Content Placeholder 2">
            <a:extLst>
              <a:ext uri="{FF2B5EF4-FFF2-40B4-BE49-F238E27FC236}">
                <a16:creationId xmlns:a16="http://schemas.microsoft.com/office/drawing/2014/main" id="{C4828D7D-B8B6-CA48-83D9-C7585AD9005A}"/>
              </a:ext>
            </a:extLst>
          </p:cNvPr>
          <p:cNvSpPr>
            <a:spLocks noGrp="1"/>
          </p:cNvSpPr>
          <p:nvPr>
            <p:ph idx="1"/>
          </p:nvPr>
        </p:nvSpPr>
        <p:spPr/>
        <p:txBody>
          <a:bodyPr/>
          <a:lstStyle/>
          <a:p>
            <a:pPr marL="0" indent="0">
              <a:buNone/>
            </a:pPr>
            <a:r>
              <a:rPr lang="en-US" u="sng" dirty="0"/>
              <a:t>Definition:</a:t>
            </a:r>
          </a:p>
          <a:p>
            <a:pPr marL="0" indent="0">
              <a:buNone/>
            </a:pPr>
            <a:r>
              <a:rPr lang="en-IN" dirty="0"/>
              <a:t>	</a:t>
            </a:r>
            <a:r>
              <a:rPr lang="en-IN" b="1" dirty="0"/>
              <a:t>Brainstorming</a:t>
            </a:r>
            <a:r>
              <a:rPr lang="en-IN" dirty="0"/>
              <a:t> is a </a:t>
            </a:r>
            <a:r>
              <a:rPr lang="en-IN" b="1" dirty="0">
                <a:solidFill>
                  <a:srgbClr val="FF0000"/>
                </a:solidFill>
              </a:rPr>
              <a:t>Creativity Technique</a:t>
            </a:r>
            <a:r>
              <a:rPr lang="en-IN" dirty="0">
                <a:solidFill>
                  <a:srgbClr val="FF0000"/>
                </a:solidFill>
              </a:rPr>
              <a:t> </a:t>
            </a:r>
            <a:r>
              <a:rPr lang="en-IN" dirty="0"/>
              <a:t>by which efforts are made to find a conclusion for a specific problem by gathering </a:t>
            </a:r>
            <a:r>
              <a:rPr lang="en-IN" b="1" dirty="0"/>
              <a:t>a list of </a:t>
            </a:r>
            <a:r>
              <a:rPr lang="en-IN" b="1" dirty="0">
                <a:solidFill>
                  <a:srgbClr val="FF0000"/>
                </a:solidFill>
              </a:rPr>
              <a:t>Ideas Spontaneously</a:t>
            </a:r>
            <a:r>
              <a:rPr lang="en-IN" b="1" dirty="0"/>
              <a:t>. </a:t>
            </a:r>
            <a:r>
              <a:rPr lang="en-IN" sz="1800" dirty="0">
                <a:solidFill>
                  <a:schemeClr val="tx1">
                    <a:lumMod val="50000"/>
                    <a:lumOff val="50000"/>
                  </a:schemeClr>
                </a:solidFill>
              </a:rPr>
              <a:t>(Source: Wikipedia)</a:t>
            </a:r>
          </a:p>
          <a:p>
            <a:pPr>
              <a:lnSpc>
                <a:spcPct val="100000"/>
              </a:lnSpc>
            </a:pPr>
            <a:endParaRPr lang="en-IN" dirty="0"/>
          </a:p>
          <a:p>
            <a:pPr marL="0" indent="0">
              <a:buNone/>
            </a:pPr>
            <a:r>
              <a:rPr lang="en-IN" dirty="0"/>
              <a:t>The term was popularized by </a:t>
            </a:r>
            <a:r>
              <a:rPr lang="en-IN" dirty="0">
                <a:solidFill>
                  <a:srgbClr val="0070C0"/>
                </a:solidFill>
              </a:rPr>
              <a:t>Alex </a:t>
            </a:r>
            <a:r>
              <a:rPr lang="en-IN" dirty="0" err="1">
                <a:solidFill>
                  <a:srgbClr val="0070C0"/>
                </a:solidFill>
              </a:rPr>
              <a:t>Faickney</a:t>
            </a:r>
            <a:r>
              <a:rPr lang="en-IN" dirty="0">
                <a:solidFill>
                  <a:srgbClr val="0070C0"/>
                </a:solidFill>
              </a:rPr>
              <a:t> Osborn </a:t>
            </a:r>
            <a:r>
              <a:rPr lang="en-IN" dirty="0"/>
              <a:t>in the 1953 in his book </a:t>
            </a:r>
            <a:r>
              <a:rPr lang="en-IN" i="1" dirty="0">
                <a:solidFill>
                  <a:srgbClr val="0070C0"/>
                </a:solidFill>
              </a:rPr>
              <a:t>Applied Imagination.</a:t>
            </a:r>
            <a:endParaRPr lang="en-US" dirty="0"/>
          </a:p>
        </p:txBody>
      </p:sp>
      <p:pic>
        <p:nvPicPr>
          <p:cNvPr id="4" name="Picture 3">
            <a:extLst>
              <a:ext uri="{FF2B5EF4-FFF2-40B4-BE49-F238E27FC236}">
                <a16:creationId xmlns:a16="http://schemas.microsoft.com/office/drawing/2014/main" id="{55910769-F514-4347-B0C4-F3C7E04C59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3A775530-F030-DC4A-8982-E0DD42862993}"/>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6" name="Picture 2" descr="Ganpat University Institute of Computer Technology">
            <a:extLst>
              <a:ext uri="{FF2B5EF4-FFF2-40B4-BE49-F238E27FC236}">
                <a16:creationId xmlns:a16="http://schemas.microsoft.com/office/drawing/2014/main" id="{A4C1DA29-2870-AD4C-983A-D89AD11AD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97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96720A2-0099-814A-89B8-9C777C725189}"/>
              </a:ext>
            </a:extLst>
          </p:cNvPr>
          <p:cNvSpPr>
            <a:spLocks noGrp="1"/>
          </p:cNvSpPr>
          <p:nvPr>
            <p:ph type="title"/>
          </p:nvPr>
        </p:nvSpPr>
        <p:spPr>
          <a:xfrm>
            <a:off x="4813633" y="107853"/>
            <a:ext cx="2964273" cy="701731"/>
          </a:xfrm>
        </p:spPr>
        <p:txBody>
          <a:bodyPr>
            <a:normAutofit/>
          </a:bodyPr>
          <a:lstStyle/>
          <a:p>
            <a:pPr algn="ctr"/>
            <a:r>
              <a:rPr lang="en-IN" sz="3600" dirty="0">
                <a:solidFill>
                  <a:srgbClr val="0070C0"/>
                </a:solidFill>
              </a:rPr>
              <a:t>Ground rules for better brainstorming </a:t>
            </a:r>
            <a:r>
              <a:rPr lang="en-IN" sz="1800" dirty="0">
                <a:solidFill>
                  <a:schemeClr val="tx1">
                    <a:lumMod val="50000"/>
                    <a:lumOff val="50000"/>
                  </a:schemeClr>
                </a:solidFill>
              </a:rPr>
              <a:t>(Credit: IDEO)</a:t>
            </a:r>
            <a:endParaRPr lang="en-US" sz="1800" dirty="0">
              <a:solidFill>
                <a:schemeClr val="tx1">
                  <a:lumMod val="50000"/>
                  <a:lumOff val="50000"/>
                </a:schemeClr>
              </a:solidFill>
            </a:endParaRPr>
          </a:p>
        </p:txBody>
      </p:sp>
      <p:sp>
        <p:nvSpPr>
          <p:cNvPr id="30" name="Trapezium 29">
            <a:extLst>
              <a:ext uri="{FF2B5EF4-FFF2-40B4-BE49-F238E27FC236}">
                <a16:creationId xmlns:a16="http://schemas.microsoft.com/office/drawing/2014/main" id="{81F1C26F-20DF-6045-BCC7-C2ED1185F1F1}"/>
              </a:ext>
            </a:extLst>
          </p:cNvPr>
          <p:cNvSpPr/>
          <p:nvPr/>
        </p:nvSpPr>
        <p:spPr>
          <a:xfrm rot="16200000">
            <a:off x="8723942" y="865701"/>
            <a:ext cx="1090720" cy="5186676"/>
          </a:xfrm>
          <a:prstGeom prst="trapezoid">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800" b="1" dirty="0"/>
              <a:t>HEADLINE</a:t>
            </a:r>
            <a:r>
              <a:rPr lang="en-US" sz="2800" dirty="0"/>
              <a:t>!!!   Be </a:t>
            </a:r>
            <a:r>
              <a:rPr lang="en-US" sz="2800" b="1" dirty="0"/>
              <a:t>VISUAL</a:t>
            </a:r>
            <a:r>
              <a:rPr lang="en-US" sz="2800" dirty="0"/>
              <a:t>!!!</a:t>
            </a:r>
          </a:p>
        </p:txBody>
      </p:sp>
      <p:sp>
        <p:nvSpPr>
          <p:cNvPr id="31" name="Oval 30">
            <a:extLst>
              <a:ext uri="{FF2B5EF4-FFF2-40B4-BE49-F238E27FC236}">
                <a16:creationId xmlns:a16="http://schemas.microsoft.com/office/drawing/2014/main" id="{ABD2243E-CFC7-0F45-A731-4B8FE22B1594}"/>
              </a:ext>
            </a:extLst>
          </p:cNvPr>
          <p:cNvSpPr/>
          <p:nvPr/>
        </p:nvSpPr>
        <p:spPr>
          <a:xfrm>
            <a:off x="6262827" y="3045901"/>
            <a:ext cx="826274" cy="826274"/>
          </a:xfrm>
          <a:prstGeom prst="ellipse">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Trapezium 38">
            <a:extLst>
              <a:ext uri="{FF2B5EF4-FFF2-40B4-BE49-F238E27FC236}">
                <a16:creationId xmlns:a16="http://schemas.microsoft.com/office/drawing/2014/main" id="{1650B053-7C7E-5949-8723-EB63467673AC}"/>
              </a:ext>
            </a:extLst>
          </p:cNvPr>
          <p:cNvSpPr/>
          <p:nvPr/>
        </p:nvSpPr>
        <p:spPr>
          <a:xfrm rot="5400000">
            <a:off x="2540787" y="-1013478"/>
            <a:ext cx="1090720" cy="5076477"/>
          </a:xfrm>
          <a:prstGeom prst="trapezoid">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Stay On </a:t>
            </a:r>
            <a:r>
              <a:rPr lang="en-US" sz="2800" b="1" dirty="0"/>
              <a:t>TOPIC</a:t>
            </a:r>
            <a:r>
              <a:rPr lang="en-US" sz="2800" dirty="0"/>
              <a:t>.</a:t>
            </a:r>
          </a:p>
        </p:txBody>
      </p:sp>
      <p:sp>
        <p:nvSpPr>
          <p:cNvPr id="40" name="Oval 39">
            <a:extLst>
              <a:ext uri="{FF2B5EF4-FFF2-40B4-BE49-F238E27FC236}">
                <a16:creationId xmlns:a16="http://schemas.microsoft.com/office/drawing/2014/main" id="{E52F5980-A63D-7740-B148-0E49F61E7EE0}"/>
              </a:ext>
            </a:extLst>
          </p:cNvPr>
          <p:cNvSpPr/>
          <p:nvPr/>
        </p:nvSpPr>
        <p:spPr>
          <a:xfrm rot="10800000">
            <a:off x="5210004" y="1111623"/>
            <a:ext cx="826274" cy="82627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rapezium 40">
            <a:extLst>
              <a:ext uri="{FF2B5EF4-FFF2-40B4-BE49-F238E27FC236}">
                <a16:creationId xmlns:a16="http://schemas.microsoft.com/office/drawing/2014/main" id="{940788F9-2E5F-5049-B337-AD6A0C648A4A}"/>
              </a:ext>
            </a:extLst>
          </p:cNvPr>
          <p:cNvSpPr/>
          <p:nvPr/>
        </p:nvSpPr>
        <p:spPr>
          <a:xfrm rot="5400000">
            <a:off x="2540786" y="284654"/>
            <a:ext cx="1090720" cy="5076477"/>
          </a:xfrm>
          <a:prstGeom prst="trapezoid">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Go for </a:t>
            </a:r>
            <a:r>
              <a:rPr lang="en-US" sz="2800" b="1" dirty="0"/>
              <a:t>QUANTITY</a:t>
            </a:r>
            <a:r>
              <a:rPr lang="en-US" sz="2800" dirty="0"/>
              <a:t>.</a:t>
            </a:r>
          </a:p>
        </p:txBody>
      </p:sp>
      <p:sp>
        <p:nvSpPr>
          <p:cNvPr id="42" name="Oval 41">
            <a:extLst>
              <a:ext uri="{FF2B5EF4-FFF2-40B4-BE49-F238E27FC236}">
                <a16:creationId xmlns:a16="http://schemas.microsoft.com/office/drawing/2014/main" id="{B3AB50F1-85FF-3E45-B6A7-D15547CE58D8}"/>
              </a:ext>
            </a:extLst>
          </p:cNvPr>
          <p:cNvSpPr/>
          <p:nvPr/>
        </p:nvSpPr>
        <p:spPr>
          <a:xfrm rot="10800000">
            <a:off x="5210003" y="2409754"/>
            <a:ext cx="826274" cy="82627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Trapezium 42">
            <a:extLst>
              <a:ext uri="{FF2B5EF4-FFF2-40B4-BE49-F238E27FC236}">
                <a16:creationId xmlns:a16="http://schemas.microsoft.com/office/drawing/2014/main" id="{FD454D61-4F75-3F4A-B83E-86AFB50F5C50}"/>
              </a:ext>
            </a:extLst>
          </p:cNvPr>
          <p:cNvSpPr/>
          <p:nvPr/>
        </p:nvSpPr>
        <p:spPr>
          <a:xfrm rot="5400000">
            <a:off x="2553142" y="1582785"/>
            <a:ext cx="1090720" cy="5076477"/>
          </a:xfrm>
          <a:prstGeom prst="trapezoid">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Welcome </a:t>
            </a:r>
            <a:r>
              <a:rPr lang="en-US" sz="2800" b="1" dirty="0"/>
              <a:t>WILD</a:t>
            </a:r>
            <a:r>
              <a:rPr lang="en-US" sz="2800" dirty="0"/>
              <a:t> Ideas.</a:t>
            </a:r>
          </a:p>
        </p:txBody>
      </p:sp>
      <p:sp>
        <p:nvSpPr>
          <p:cNvPr id="44" name="Oval 43">
            <a:extLst>
              <a:ext uri="{FF2B5EF4-FFF2-40B4-BE49-F238E27FC236}">
                <a16:creationId xmlns:a16="http://schemas.microsoft.com/office/drawing/2014/main" id="{D48BFBB9-D86E-D247-87FB-78B1031A6E27}"/>
              </a:ext>
            </a:extLst>
          </p:cNvPr>
          <p:cNvSpPr/>
          <p:nvPr/>
        </p:nvSpPr>
        <p:spPr>
          <a:xfrm rot="10800000">
            <a:off x="5222359" y="3707885"/>
            <a:ext cx="826274" cy="82627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Trapezium 44">
            <a:extLst>
              <a:ext uri="{FF2B5EF4-FFF2-40B4-BE49-F238E27FC236}">
                <a16:creationId xmlns:a16="http://schemas.microsoft.com/office/drawing/2014/main" id="{430F75F0-46B9-5948-A594-B44B26105815}"/>
              </a:ext>
            </a:extLst>
          </p:cNvPr>
          <p:cNvSpPr/>
          <p:nvPr/>
        </p:nvSpPr>
        <p:spPr>
          <a:xfrm rot="5400000">
            <a:off x="2540786" y="2876306"/>
            <a:ext cx="1090720" cy="5076477"/>
          </a:xfrm>
          <a:prstGeom prst="trapezoid">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b="1" dirty="0"/>
              <a:t>BUILD</a:t>
            </a:r>
            <a:r>
              <a:rPr lang="en-US" sz="2800" dirty="0"/>
              <a:t> on Ideas of Others.</a:t>
            </a:r>
          </a:p>
        </p:txBody>
      </p:sp>
      <p:sp>
        <p:nvSpPr>
          <p:cNvPr id="46" name="Oval 45">
            <a:extLst>
              <a:ext uri="{FF2B5EF4-FFF2-40B4-BE49-F238E27FC236}">
                <a16:creationId xmlns:a16="http://schemas.microsoft.com/office/drawing/2014/main" id="{B73DA894-13E3-DE43-AFDD-CDD6B6577CA3}"/>
              </a:ext>
            </a:extLst>
          </p:cNvPr>
          <p:cNvSpPr/>
          <p:nvPr/>
        </p:nvSpPr>
        <p:spPr>
          <a:xfrm rot="10800000">
            <a:off x="5210003" y="5001406"/>
            <a:ext cx="826274" cy="82627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Trapezium 46">
            <a:extLst>
              <a:ext uri="{FF2B5EF4-FFF2-40B4-BE49-F238E27FC236}">
                <a16:creationId xmlns:a16="http://schemas.microsoft.com/office/drawing/2014/main" id="{30EC9A88-6D11-3A44-82F3-70F9573D7741}"/>
              </a:ext>
            </a:extLst>
          </p:cNvPr>
          <p:cNvSpPr/>
          <p:nvPr/>
        </p:nvSpPr>
        <p:spPr>
          <a:xfrm rot="16200000">
            <a:off x="8723942" y="2211976"/>
            <a:ext cx="1090720" cy="5186676"/>
          </a:xfrm>
          <a:prstGeom prst="trapezoid">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800" dirty="0"/>
              <a:t>Defer </a:t>
            </a:r>
            <a:r>
              <a:rPr lang="en-US" sz="2800" b="1" dirty="0"/>
              <a:t>JUDGMENT</a:t>
            </a:r>
            <a:r>
              <a:rPr lang="en-US" sz="2800" dirty="0"/>
              <a:t>.</a:t>
            </a:r>
          </a:p>
        </p:txBody>
      </p:sp>
      <p:sp>
        <p:nvSpPr>
          <p:cNvPr id="48" name="Oval 47">
            <a:extLst>
              <a:ext uri="{FF2B5EF4-FFF2-40B4-BE49-F238E27FC236}">
                <a16:creationId xmlns:a16="http://schemas.microsoft.com/office/drawing/2014/main" id="{D939B506-8EB2-3F47-8F0F-56DDFE1E022F}"/>
              </a:ext>
            </a:extLst>
          </p:cNvPr>
          <p:cNvSpPr/>
          <p:nvPr/>
        </p:nvSpPr>
        <p:spPr>
          <a:xfrm>
            <a:off x="6262827" y="4392176"/>
            <a:ext cx="826274" cy="826274"/>
          </a:xfrm>
          <a:prstGeom prst="ellipse">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Trapezium 48">
            <a:extLst>
              <a:ext uri="{FF2B5EF4-FFF2-40B4-BE49-F238E27FC236}">
                <a16:creationId xmlns:a16="http://schemas.microsoft.com/office/drawing/2014/main" id="{977E772B-ADA1-0E40-9634-9DE1AEF086B9}"/>
              </a:ext>
            </a:extLst>
          </p:cNvPr>
          <p:cNvSpPr/>
          <p:nvPr/>
        </p:nvSpPr>
        <p:spPr>
          <a:xfrm rot="16200000">
            <a:off x="8723942" y="3558249"/>
            <a:ext cx="1090720" cy="5186676"/>
          </a:xfrm>
          <a:prstGeom prst="trapezoid">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800" b="1" dirty="0"/>
              <a:t>COMBINE</a:t>
            </a:r>
            <a:r>
              <a:rPr lang="en-US" sz="2800" dirty="0"/>
              <a:t> &amp; </a:t>
            </a:r>
            <a:r>
              <a:rPr lang="en-US" sz="2800" b="1" dirty="0"/>
              <a:t>REFINE</a:t>
            </a:r>
            <a:r>
              <a:rPr lang="en-US" sz="2800" dirty="0"/>
              <a:t> Ideas.</a:t>
            </a:r>
          </a:p>
        </p:txBody>
      </p:sp>
      <p:sp>
        <p:nvSpPr>
          <p:cNvPr id="50" name="Oval 49">
            <a:extLst>
              <a:ext uri="{FF2B5EF4-FFF2-40B4-BE49-F238E27FC236}">
                <a16:creationId xmlns:a16="http://schemas.microsoft.com/office/drawing/2014/main" id="{6195CCDA-79AD-444E-8A64-A8A9196300B6}"/>
              </a:ext>
            </a:extLst>
          </p:cNvPr>
          <p:cNvSpPr/>
          <p:nvPr/>
        </p:nvSpPr>
        <p:spPr>
          <a:xfrm>
            <a:off x="6295769" y="5750805"/>
            <a:ext cx="826274" cy="826274"/>
          </a:xfrm>
          <a:prstGeom prst="ellipse">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Trapezium 50">
            <a:extLst>
              <a:ext uri="{FF2B5EF4-FFF2-40B4-BE49-F238E27FC236}">
                <a16:creationId xmlns:a16="http://schemas.microsoft.com/office/drawing/2014/main" id="{626B65E3-483B-CA40-AEEA-39C356C1BDF4}"/>
              </a:ext>
            </a:extLst>
          </p:cNvPr>
          <p:cNvSpPr/>
          <p:nvPr/>
        </p:nvSpPr>
        <p:spPr>
          <a:xfrm rot="16200000">
            <a:off x="8723942" y="-443500"/>
            <a:ext cx="1090720" cy="5186676"/>
          </a:xfrm>
          <a:prstGeom prst="trapezoid">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800" dirty="0"/>
              <a:t>Allow </a:t>
            </a:r>
            <a:r>
              <a:rPr lang="en-US" sz="2800" b="1" dirty="0"/>
              <a:t>ONE</a:t>
            </a:r>
            <a:r>
              <a:rPr lang="en-US" sz="2800" dirty="0"/>
              <a:t> Conversation.</a:t>
            </a:r>
          </a:p>
        </p:txBody>
      </p:sp>
      <p:sp>
        <p:nvSpPr>
          <p:cNvPr id="52" name="Oval 51">
            <a:extLst>
              <a:ext uri="{FF2B5EF4-FFF2-40B4-BE49-F238E27FC236}">
                <a16:creationId xmlns:a16="http://schemas.microsoft.com/office/drawing/2014/main" id="{C26C1A3A-6249-B64B-8865-D3AA7E880BEC}"/>
              </a:ext>
            </a:extLst>
          </p:cNvPr>
          <p:cNvSpPr/>
          <p:nvPr/>
        </p:nvSpPr>
        <p:spPr>
          <a:xfrm>
            <a:off x="6262827" y="1736700"/>
            <a:ext cx="826274" cy="826274"/>
          </a:xfrm>
          <a:prstGeom prst="ellipse">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12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1+#ppt_w/2"/>
                                          </p:val>
                                        </p:tav>
                                        <p:tav tm="100000">
                                          <p:val>
                                            <p:strVal val="#ppt_x"/>
                                          </p:val>
                                        </p:tav>
                                      </p:tavLst>
                                    </p:anim>
                                    <p:anim calcmode="lin" valueType="num">
                                      <p:cBhvr additive="base">
                                        <p:cTn id="18" dur="500" fill="hold"/>
                                        <p:tgtEl>
                                          <p:spTgt spid="5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1+#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0-#ppt_w/2"/>
                                          </p:val>
                                        </p:tav>
                                        <p:tav tm="100000">
                                          <p:val>
                                            <p:strVal val="#ppt_x"/>
                                          </p:val>
                                        </p:tav>
                                      </p:tavLst>
                                    </p:anim>
                                    <p:anim calcmode="lin" valueType="num">
                                      <p:cBhvr additive="base">
                                        <p:cTn id="3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1+#ppt_w/2"/>
                                          </p:val>
                                        </p:tav>
                                        <p:tav tm="100000">
                                          <p:val>
                                            <p:strVal val="#ppt_x"/>
                                          </p:val>
                                        </p:tav>
                                      </p:tavLst>
                                    </p:anim>
                                    <p:anim calcmode="lin" valueType="num">
                                      <p:cBhvr additive="base">
                                        <p:cTn id="4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0-#ppt_w/2"/>
                                          </p:val>
                                        </p:tav>
                                        <p:tav tm="100000">
                                          <p:val>
                                            <p:strVal val="#ppt_x"/>
                                          </p:val>
                                        </p:tav>
                                      </p:tavLst>
                                    </p:anim>
                                    <p:anim calcmode="lin" valueType="num">
                                      <p:cBhvr additive="base">
                                        <p:cTn id="48" dur="500" fill="hold"/>
                                        <p:tgtEl>
                                          <p:spTgt spid="4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0-#ppt_w/2"/>
                                          </p:val>
                                        </p:tav>
                                        <p:tav tm="100000">
                                          <p:val>
                                            <p:strVal val="#ppt_x"/>
                                          </p:val>
                                        </p:tav>
                                      </p:tavLst>
                                    </p:anim>
                                    <p:anim calcmode="lin" valueType="num">
                                      <p:cBhvr additive="base">
                                        <p:cTn id="5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1+#ppt_w/2"/>
                                          </p:val>
                                        </p:tav>
                                        <p:tav tm="100000">
                                          <p:val>
                                            <p:strVal val="#ppt_x"/>
                                          </p:val>
                                        </p:tav>
                                      </p:tavLst>
                                    </p:anim>
                                    <p:anim calcmode="lin" valueType="num">
                                      <p:cBhvr additive="base">
                                        <p:cTn id="58" dur="500" fill="hold"/>
                                        <p:tgtEl>
                                          <p:spTgt spid="4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500" fill="hold"/>
                                        <p:tgtEl>
                                          <p:spTgt spid="47"/>
                                        </p:tgtEl>
                                        <p:attrNameLst>
                                          <p:attrName>ppt_x</p:attrName>
                                        </p:attrNameLst>
                                      </p:cBhvr>
                                      <p:tavLst>
                                        <p:tav tm="0">
                                          <p:val>
                                            <p:strVal val="1+#ppt_w/2"/>
                                          </p:val>
                                        </p:tav>
                                        <p:tav tm="100000">
                                          <p:val>
                                            <p:strVal val="#ppt_x"/>
                                          </p:val>
                                        </p:tav>
                                      </p:tavLst>
                                    </p:anim>
                                    <p:anim calcmode="lin" valueType="num">
                                      <p:cBhvr additive="base">
                                        <p:cTn id="6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0-#ppt_w/2"/>
                                          </p:val>
                                        </p:tav>
                                        <p:tav tm="100000">
                                          <p:val>
                                            <p:strVal val="#ppt_x"/>
                                          </p:val>
                                        </p:tav>
                                      </p:tavLst>
                                    </p:anim>
                                    <p:anim calcmode="lin" valueType="num">
                                      <p:cBhvr additive="base">
                                        <p:cTn id="68" dur="500" fill="hold"/>
                                        <p:tgtEl>
                                          <p:spTgt spid="4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anim calcmode="lin" valueType="num">
                                      <p:cBhvr additive="base">
                                        <p:cTn id="77" dur="500" fill="hold"/>
                                        <p:tgtEl>
                                          <p:spTgt spid="50"/>
                                        </p:tgtEl>
                                        <p:attrNameLst>
                                          <p:attrName>ppt_x</p:attrName>
                                        </p:attrNameLst>
                                      </p:cBhvr>
                                      <p:tavLst>
                                        <p:tav tm="0">
                                          <p:val>
                                            <p:strVal val="1+#ppt_w/2"/>
                                          </p:val>
                                        </p:tav>
                                        <p:tav tm="100000">
                                          <p:val>
                                            <p:strVal val="#ppt_x"/>
                                          </p:val>
                                        </p:tav>
                                      </p:tavLst>
                                    </p:anim>
                                    <p:anim calcmode="lin" valueType="num">
                                      <p:cBhvr additive="base">
                                        <p:cTn id="78" dur="500" fill="hold"/>
                                        <p:tgtEl>
                                          <p:spTgt spid="50"/>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 calcmode="lin" valueType="num">
                                      <p:cBhvr additive="base">
                                        <p:cTn id="81" dur="500" fill="hold"/>
                                        <p:tgtEl>
                                          <p:spTgt spid="49"/>
                                        </p:tgtEl>
                                        <p:attrNameLst>
                                          <p:attrName>ppt_x</p:attrName>
                                        </p:attrNameLst>
                                      </p:cBhvr>
                                      <p:tavLst>
                                        <p:tav tm="0">
                                          <p:val>
                                            <p:strVal val="1+#ppt_w/2"/>
                                          </p:val>
                                        </p:tav>
                                        <p:tav tm="100000">
                                          <p:val>
                                            <p:strVal val="#ppt_x"/>
                                          </p:val>
                                        </p:tav>
                                      </p:tavLst>
                                    </p:anim>
                                    <p:anim calcmode="lin" valueType="num">
                                      <p:cBhvr additive="base">
                                        <p:cTn id="82"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DE15-78D0-1448-BE9C-3A811312A20E}"/>
              </a:ext>
            </a:extLst>
          </p:cNvPr>
          <p:cNvSpPr>
            <a:spLocks noGrp="1"/>
          </p:cNvSpPr>
          <p:nvPr>
            <p:ph type="title"/>
          </p:nvPr>
        </p:nvSpPr>
        <p:spPr/>
        <p:txBody>
          <a:bodyPr>
            <a:normAutofit/>
          </a:bodyPr>
          <a:lstStyle/>
          <a:p>
            <a:r>
              <a:rPr lang="en-US" sz="3600" dirty="0">
                <a:solidFill>
                  <a:srgbClr val="0070C0"/>
                </a:solidFill>
              </a:rPr>
              <a:t>Let’s Brainstorm</a:t>
            </a:r>
          </a:p>
        </p:txBody>
      </p:sp>
      <p:sp>
        <p:nvSpPr>
          <p:cNvPr id="3" name="Content Placeholder 2">
            <a:extLst>
              <a:ext uri="{FF2B5EF4-FFF2-40B4-BE49-F238E27FC236}">
                <a16:creationId xmlns:a16="http://schemas.microsoft.com/office/drawing/2014/main" id="{17600756-BB02-E24E-8906-1976E080BA86}"/>
              </a:ext>
            </a:extLst>
          </p:cNvPr>
          <p:cNvSpPr>
            <a:spLocks noGrp="1"/>
          </p:cNvSpPr>
          <p:nvPr>
            <p:ph sz="half" idx="1"/>
          </p:nvPr>
        </p:nvSpPr>
        <p:spPr>
          <a:xfrm>
            <a:off x="782391" y="1457569"/>
            <a:ext cx="10779617" cy="5125792"/>
          </a:xfrm>
        </p:spPr>
        <p:txBody>
          <a:bodyPr>
            <a:normAutofit/>
          </a:bodyPr>
          <a:lstStyle/>
          <a:p>
            <a:pPr marL="0" indent="0">
              <a:lnSpc>
                <a:spcPct val="110000"/>
              </a:lnSpc>
              <a:buNone/>
            </a:pPr>
            <a:r>
              <a:rPr lang="en-US" sz="2600" dirty="0"/>
              <a:t>Based on the problem(s) that you have defined in Problem Articulation phase (part 1), </a:t>
            </a:r>
            <a:r>
              <a:rPr lang="en-US" sz="2000" dirty="0">
                <a:solidFill>
                  <a:srgbClr val="FF0000"/>
                </a:solidFill>
              </a:rPr>
              <a:t>{You can use bigger chart paper or PPT or MIRO tool or wall to write down your ideas}</a:t>
            </a:r>
          </a:p>
          <a:p>
            <a:pPr marL="800100" lvl="1" indent="-342900">
              <a:lnSpc>
                <a:spcPct val="110000"/>
              </a:lnSpc>
            </a:pPr>
            <a:r>
              <a:rPr lang="en-US" dirty="0"/>
              <a:t>Think of all </a:t>
            </a:r>
            <a:r>
              <a:rPr lang="en-US" b="1" dirty="0"/>
              <a:t>possible ideas/ways to solve that problem(s). </a:t>
            </a:r>
          </a:p>
          <a:p>
            <a:pPr marL="800100" lvl="1" indent="-342900">
              <a:lnSpc>
                <a:spcPct val="110000"/>
              </a:lnSpc>
            </a:pPr>
            <a:r>
              <a:rPr lang="en-US" b="1" dirty="0"/>
              <a:t>First</a:t>
            </a:r>
            <a:r>
              <a:rPr lang="en-US" dirty="0"/>
              <a:t> come up with the list of ideas </a:t>
            </a:r>
            <a:r>
              <a:rPr lang="en-US" b="1" dirty="0"/>
              <a:t>individually</a:t>
            </a:r>
            <a:r>
              <a:rPr lang="en-US" dirty="0"/>
              <a:t>, then </a:t>
            </a:r>
            <a:r>
              <a:rPr lang="en-US" b="1" dirty="0"/>
              <a:t>discuss</a:t>
            </a:r>
            <a:r>
              <a:rPr lang="en-US" dirty="0"/>
              <a:t> those ideas with your </a:t>
            </a:r>
            <a:r>
              <a:rPr lang="en-US" b="1" dirty="0"/>
              <a:t>team members to combine, refine and create some more ideas</a:t>
            </a:r>
          </a:p>
          <a:p>
            <a:pPr marL="800100" lvl="1" indent="-342900">
              <a:lnSpc>
                <a:spcPct val="110000"/>
              </a:lnSpc>
            </a:pPr>
            <a:r>
              <a:rPr lang="en-US" b="1" dirty="0"/>
              <a:t>Be creative and optimistic </a:t>
            </a:r>
            <a:r>
              <a:rPr lang="en-US" dirty="0"/>
              <a:t>in generating as </a:t>
            </a:r>
            <a:r>
              <a:rPr lang="en-US" b="1" dirty="0"/>
              <a:t>crazy</a:t>
            </a:r>
            <a:r>
              <a:rPr lang="en-US" dirty="0"/>
              <a:t> ideas as possible</a:t>
            </a:r>
          </a:p>
          <a:p>
            <a:pPr marL="800100" lvl="1" indent="-342900">
              <a:lnSpc>
                <a:spcPct val="110000"/>
              </a:lnSpc>
            </a:pPr>
            <a:r>
              <a:rPr lang="en-US" dirty="0"/>
              <a:t>No idea is </a:t>
            </a:r>
            <a:r>
              <a:rPr lang="en-US" b="1" dirty="0"/>
              <a:t>too small/big </a:t>
            </a:r>
            <a:r>
              <a:rPr lang="en-US" dirty="0"/>
              <a:t>or </a:t>
            </a:r>
            <a:r>
              <a:rPr lang="en-US" b="1" dirty="0"/>
              <a:t>right/wrong </a:t>
            </a:r>
            <a:r>
              <a:rPr lang="en-US" dirty="0"/>
              <a:t>in this phase</a:t>
            </a:r>
          </a:p>
          <a:p>
            <a:pPr marL="800100" lvl="1" indent="-342900">
              <a:lnSpc>
                <a:spcPct val="110000"/>
              </a:lnSpc>
            </a:pPr>
            <a:r>
              <a:rPr lang="en-US" dirty="0"/>
              <a:t>Develop more ideas on </a:t>
            </a:r>
            <a:r>
              <a:rPr lang="en-US" b="1" dirty="0"/>
              <a:t>ideas of others</a:t>
            </a:r>
          </a:p>
          <a:p>
            <a:pPr marL="800100" lvl="1" indent="-342900">
              <a:lnSpc>
                <a:spcPct val="110000"/>
              </a:lnSpc>
            </a:pPr>
            <a:r>
              <a:rPr lang="en-US" b="1" dirty="0"/>
              <a:t>During this divergent phase</a:t>
            </a:r>
            <a:r>
              <a:rPr lang="en-US" dirty="0"/>
              <a:t>, don’t make any judgement, select or discard the ideas initially.</a:t>
            </a:r>
          </a:p>
          <a:p>
            <a:pPr marL="800100" lvl="1" indent="-342900">
              <a:lnSpc>
                <a:spcPct val="110000"/>
              </a:lnSpc>
            </a:pPr>
            <a:r>
              <a:rPr lang="en-US" b="1" dirty="0"/>
              <a:t>Quantity is more important</a:t>
            </a:r>
            <a:r>
              <a:rPr lang="en-US" dirty="0"/>
              <a:t> </a:t>
            </a:r>
            <a:r>
              <a:rPr lang="en-US" i="1" dirty="0"/>
              <a:t>than qua</a:t>
            </a:r>
            <a:r>
              <a:rPr lang="en-US" dirty="0"/>
              <a:t>lity </a:t>
            </a:r>
            <a:r>
              <a:rPr lang="en-US" b="1" dirty="0"/>
              <a:t>at this initial stage of Ideation.</a:t>
            </a:r>
          </a:p>
        </p:txBody>
      </p:sp>
      <p:pic>
        <p:nvPicPr>
          <p:cNvPr id="4" name="Picture 3">
            <a:extLst>
              <a:ext uri="{FF2B5EF4-FFF2-40B4-BE49-F238E27FC236}">
                <a16:creationId xmlns:a16="http://schemas.microsoft.com/office/drawing/2014/main" id="{E9B4FD70-D3C0-9143-A9B7-EB272CCAB8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056BF49F-1521-BB43-B410-1FF859EEBDFF}"/>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6" name="Picture 2" descr="Ganpat University Institute of Computer Technology">
            <a:extLst>
              <a:ext uri="{FF2B5EF4-FFF2-40B4-BE49-F238E27FC236}">
                <a16:creationId xmlns:a16="http://schemas.microsoft.com/office/drawing/2014/main" id="{F5341BB7-B784-9749-8262-526C8146F5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127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2929" y="441199"/>
            <a:ext cx="2938542" cy="646290"/>
          </a:xfrm>
        </p:spPr>
        <p:txBody>
          <a:bodyPr/>
          <a:lstStyle/>
          <a:p>
            <a:r>
              <a:rPr lang="en-US" sz="3600" dirty="0">
                <a:solidFill>
                  <a:srgbClr val="0070C0"/>
                </a:solidFill>
              </a:rPr>
              <a:t>Mind Mapping</a:t>
            </a:r>
          </a:p>
        </p:txBody>
      </p:sp>
      <p:sp>
        <p:nvSpPr>
          <p:cNvPr id="3" name="Content Placeholder 2"/>
          <p:cNvSpPr>
            <a:spLocks noGrp="1"/>
          </p:cNvSpPr>
          <p:nvPr>
            <p:ph idx="4294967295"/>
          </p:nvPr>
        </p:nvSpPr>
        <p:spPr>
          <a:xfrm>
            <a:off x="152400" y="1872192"/>
            <a:ext cx="3124200" cy="1556808"/>
          </a:xfrm>
        </p:spPr>
        <p:txBody>
          <a:bodyPr>
            <a:noAutofit/>
          </a:bodyPr>
          <a:lstStyle/>
          <a:p>
            <a:pPr marL="0" indent="0">
              <a:buNone/>
            </a:pPr>
            <a:r>
              <a:rPr lang="en-IN" sz="2600" dirty="0"/>
              <a:t>“A mind map is </a:t>
            </a:r>
            <a:r>
              <a:rPr lang="en-IN" sz="2600" b="1" i="1" dirty="0"/>
              <a:t>a visual representation </a:t>
            </a:r>
            <a:r>
              <a:rPr lang="en-IN" sz="2600" dirty="0"/>
              <a:t>of </a:t>
            </a:r>
            <a:r>
              <a:rPr lang="en-IN" sz="2600" b="1" i="1" dirty="0"/>
              <a:t>hierarchical information </a:t>
            </a:r>
            <a:r>
              <a:rPr lang="en-IN" sz="2600" dirty="0"/>
              <a:t>that includes </a:t>
            </a:r>
            <a:r>
              <a:rPr lang="en-IN" sz="2600" b="1" i="1" dirty="0"/>
              <a:t>a central idea </a:t>
            </a:r>
            <a:r>
              <a:rPr lang="en-IN" sz="2600" dirty="0"/>
              <a:t>surrounded by </a:t>
            </a:r>
            <a:r>
              <a:rPr lang="en-IN" sz="2600" b="1" i="1" dirty="0"/>
              <a:t>connected branches </a:t>
            </a:r>
            <a:r>
              <a:rPr lang="en-IN" sz="2600" dirty="0"/>
              <a:t>of associated topics.”</a:t>
            </a:r>
          </a:p>
        </p:txBody>
      </p:sp>
      <p:pic>
        <p:nvPicPr>
          <p:cNvPr id="4" name="Picture 2" descr="F:\Design Engineering\DE-1A_3rd Sem\Design Thinking_Pics\Mind Mapping\whymindmap-2000x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676400"/>
            <a:ext cx="9220200" cy="476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3CECC63-8E61-B740-BDDB-560D10F74F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6" name="Footer Placeholder 10">
            <a:extLst>
              <a:ext uri="{FF2B5EF4-FFF2-40B4-BE49-F238E27FC236}">
                <a16:creationId xmlns:a16="http://schemas.microsoft.com/office/drawing/2014/main" id="{EF5450BC-E207-D944-B8AF-6B6CDBA11E82}"/>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7" name="Picture 2" descr="Ganpat University Institute of Computer Technology">
            <a:extLst>
              <a:ext uri="{FF2B5EF4-FFF2-40B4-BE49-F238E27FC236}">
                <a16:creationId xmlns:a16="http://schemas.microsoft.com/office/drawing/2014/main" id="{CD8AEE6B-99C1-BC48-8D06-C134554353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14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DE15-78D0-1448-BE9C-3A811312A20E}"/>
              </a:ext>
            </a:extLst>
          </p:cNvPr>
          <p:cNvSpPr>
            <a:spLocks noGrp="1"/>
          </p:cNvSpPr>
          <p:nvPr>
            <p:ph type="title"/>
          </p:nvPr>
        </p:nvSpPr>
        <p:spPr/>
        <p:txBody>
          <a:bodyPr>
            <a:normAutofit/>
          </a:bodyPr>
          <a:lstStyle/>
          <a:p>
            <a:r>
              <a:rPr lang="en-US" sz="3600" dirty="0">
                <a:solidFill>
                  <a:srgbClr val="0070C0"/>
                </a:solidFill>
              </a:rPr>
              <a:t>Create Mind-map</a:t>
            </a:r>
          </a:p>
        </p:txBody>
      </p:sp>
      <p:sp>
        <p:nvSpPr>
          <p:cNvPr id="3" name="Content Placeholder 2">
            <a:extLst>
              <a:ext uri="{FF2B5EF4-FFF2-40B4-BE49-F238E27FC236}">
                <a16:creationId xmlns:a16="http://schemas.microsoft.com/office/drawing/2014/main" id="{17600756-BB02-E24E-8906-1976E080BA86}"/>
              </a:ext>
            </a:extLst>
          </p:cNvPr>
          <p:cNvSpPr>
            <a:spLocks noGrp="1"/>
          </p:cNvSpPr>
          <p:nvPr>
            <p:ph sz="half" idx="1"/>
          </p:nvPr>
        </p:nvSpPr>
        <p:spPr>
          <a:xfrm>
            <a:off x="782391" y="1457569"/>
            <a:ext cx="10779617" cy="5125792"/>
          </a:xfrm>
        </p:spPr>
        <p:txBody>
          <a:bodyPr>
            <a:normAutofit fontScale="92500" lnSpcReduction="10000"/>
          </a:bodyPr>
          <a:lstStyle/>
          <a:p>
            <a:pPr marL="0" indent="0">
              <a:lnSpc>
                <a:spcPct val="110000"/>
              </a:lnSpc>
              <a:buNone/>
            </a:pPr>
            <a:r>
              <a:rPr lang="en-US" dirty="0"/>
              <a:t>Based on the ideas that you and your team has created during Brainstorming, prepare a mind map by representing those ideas visually. </a:t>
            </a:r>
          </a:p>
          <a:p>
            <a:pPr marL="800100" lvl="1" indent="-342900">
              <a:lnSpc>
                <a:spcPct val="110000"/>
              </a:lnSpc>
            </a:pPr>
            <a:r>
              <a:rPr lang="en-US" sz="2200" dirty="0"/>
              <a:t>Discuss all ideas in team through deleting some not useful and less important ideas, then combine, refine and group them into various categories/buckets.</a:t>
            </a:r>
          </a:p>
          <a:p>
            <a:pPr marL="800100" lvl="1" indent="-342900">
              <a:lnSpc>
                <a:spcPct val="110000"/>
              </a:lnSpc>
            </a:pPr>
            <a:r>
              <a:rPr lang="en-US" sz="2200" dirty="0"/>
              <a:t>Then, arrange these groups describing it with central theme/concept/idea (here central theme will be your domain/problem)</a:t>
            </a:r>
            <a:r>
              <a:rPr lang="en-IN" sz="2200" dirty="0"/>
              <a:t> to which rest of the map revolves around.</a:t>
            </a:r>
          </a:p>
          <a:p>
            <a:pPr marL="800100" lvl="1" indent="-342900">
              <a:lnSpc>
                <a:spcPct val="110000"/>
              </a:lnSpc>
            </a:pPr>
            <a:r>
              <a:rPr lang="en-IN" sz="2200" dirty="0"/>
              <a:t>From that main idea, </a:t>
            </a:r>
            <a:r>
              <a:rPr lang="en-IN" sz="2200" b="1" dirty="0">
                <a:solidFill>
                  <a:srgbClr val="0070C0"/>
                </a:solidFill>
              </a:rPr>
              <a:t>create branches (as many as needed) which represent ideas </a:t>
            </a:r>
            <a:r>
              <a:rPr lang="en-IN" sz="2200" dirty="0"/>
              <a:t>that you created during brainstorming. </a:t>
            </a:r>
          </a:p>
          <a:p>
            <a:pPr marL="800100" lvl="1" indent="-342900">
              <a:lnSpc>
                <a:spcPct val="110000"/>
              </a:lnSpc>
            </a:pPr>
            <a:r>
              <a:rPr lang="en-IN" sz="2200" dirty="0"/>
              <a:t>It’s helpful to use different colours and images to differentiate the branches and sub-topics.</a:t>
            </a:r>
          </a:p>
          <a:p>
            <a:pPr marL="800100" lvl="1" indent="-342900">
              <a:lnSpc>
                <a:spcPct val="110000"/>
              </a:lnSpc>
            </a:pPr>
            <a:r>
              <a:rPr lang="en-IN" sz="2200" dirty="0"/>
              <a:t>After representing all ideas created during Brainstorming session, through various branches of Mind-map, now </a:t>
            </a:r>
            <a:r>
              <a:rPr lang="en-IN" sz="2200" b="1" dirty="0">
                <a:solidFill>
                  <a:srgbClr val="0070C0"/>
                </a:solidFill>
              </a:rPr>
              <a:t>create sub-branches (new ideas through Mind-Map)</a:t>
            </a:r>
            <a:r>
              <a:rPr lang="en-IN" sz="2200" b="1" dirty="0"/>
              <a:t> </a:t>
            </a:r>
            <a:r>
              <a:rPr lang="en-IN" sz="2200" dirty="0"/>
              <a:t>that stem from the main branches to further expand on ideas and concepts. </a:t>
            </a:r>
          </a:p>
          <a:p>
            <a:pPr marL="800100" lvl="1" indent="-342900">
              <a:lnSpc>
                <a:spcPct val="110000"/>
              </a:lnSpc>
            </a:pPr>
            <a:r>
              <a:rPr lang="en-IN" sz="2200" dirty="0"/>
              <a:t>This helps to further develop and create more and more ideas to come up with the innovation and create quantities of ideas.</a:t>
            </a:r>
            <a:endParaRPr lang="en-US" sz="2200" b="1" dirty="0"/>
          </a:p>
        </p:txBody>
      </p:sp>
      <p:pic>
        <p:nvPicPr>
          <p:cNvPr id="4" name="Picture 3">
            <a:extLst>
              <a:ext uri="{FF2B5EF4-FFF2-40B4-BE49-F238E27FC236}">
                <a16:creationId xmlns:a16="http://schemas.microsoft.com/office/drawing/2014/main" id="{E9B4FD70-D3C0-9143-A9B7-EB272CCAB8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056BF49F-1521-BB43-B410-1FF859EEBDFF}"/>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6" name="Picture 2" descr="Ganpat University Institute of Computer Technology">
            <a:extLst>
              <a:ext uri="{FF2B5EF4-FFF2-40B4-BE49-F238E27FC236}">
                <a16:creationId xmlns:a16="http://schemas.microsoft.com/office/drawing/2014/main" id="{F5341BB7-B784-9749-8262-526C8146F5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659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Design Engineering\DE-1A_3rd Sem\Design Thinking_Pics\Mind Mapping\Images\190nbf7eyclqk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1085126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25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4)">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dirty="0">
                <a:solidFill>
                  <a:srgbClr val="0070C0"/>
                </a:solidFill>
              </a:rPr>
              <a:t>Divergent Thinking</a:t>
            </a:r>
          </a:p>
        </p:txBody>
      </p:sp>
      <p:sp>
        <p:nvSpPr>
          <p:cNvPr id="3" name="Content Placeholder 2"/>
          <p:cNvSpPr>
            <a:spLocks noGrp="1"/>
          </p:cNvSpPr>
          <p:nvPr>
            <p:ph idx="1"/>
          </p:nvPr>
        </p:nvSpPr>
        <p:spPr/>
        <p:txBody>
          <a:bodyPr>
            <a:normAutofit/>
          </a:bodyPr>
          <a:lstStyle/>
          <a:p>
            <a:pPr marL="0" indent="0">
              <a:spcAft>
                <a:spcPts val="800"/>
              </a:spcAft>
              <a:buNone/>
            </a:pPr>
            <a:r>
              <a:rPr lang="en-US" dirty="0"/>
              <a:t>Divergent Thinking is thinking many ideas or many ways of finding solutions rather than coming up with only 2-3 solutions. </a:t>
            </a:r>
          </a:p>
          <a:p>
            <a:pPr marL="0" indent="0">
              <a:spcAft>
                <a:spcPts val="800"/>
              </a:spcAft>
              <a:buNone/>
            </a:pPr>
            <a:r>
              <a:rPr lang="en-US" dirty="0"/>
              <a:t>It is horizontal thinking technique where the </a:t>
            </a:r>
            <a:r>
              <a:rPr lang="en-US" dirty="0">
                <a:solidFill>
                  <a:srgbClr val="FF0000"/>
                </a:solidFill>
              </a:rPr>
              <a:t>quantity</a:t>
            </a:r>
            <a:r>
              <a:rPr lang="en-US" dirty="0"/>
              <a:t> of </a:t>
            </a:r>
            <a:r>
              <a:rPr lang="en-US" b="1" i="1" dirty="0">
                <a:solidFill>
                  <a:srgbClr val="0070C0"/>
                </a:solidFill>
              </a:rPr>
              <a:t>ideas is more important initially </a:t>
            </a:r>
            <a:r>
              <a:rPr lang="en-US" dirty="0"/>
              <a:t>than </a:t>
            </a:r>
            <a:r>
              <a:rPr lang="en-US" dirty="0">
                <a:solidFill>
                  <a:srgbClr val="FF0000"/>
                </a:solidFill>
              </a:rPr>
              <a:t>quality</a:t>
            </a:r>
          </a:p>
          <a:p>
            <a:pPr marL="0" indent="0">
              <a:spcAft>
                <a:spcPts val="800"/>
              </a:spcAft>
              <a:buNone/>
            </a:pPr>
            <a:r>
              <a:rPr lang="en-US" dirty="0"/>
              <a:t>Let’s Use </a:t>
            </a:r>
            <a:r>
              <a:rPr lang="en-US" b="1" i="1" dirty="0">
                <a:solidFill>
                  <a:srgbClr val="0070C0"/>
                </a:solidFill>
              </a:rPr>
              <a:t>Randomization</a:t>
            </a:r>
            <a:r>
              <a:rPr lang="en-US" dirty="0"/>
              <a:t> (Connecting random/unconnected ideas/solutions from different domain) to generate ideas for solving problem(s).</a:t>
            </a:r>
          </a:p>
        </p:txBody>
      </p:sp>
      <p:pic>
        <p:nvPicPr>
          <p:cNvPr id="4" name="Picture 3">
            <a:extLst>
              <a:ext uri="{FF2B5EF4-FFF2-40B4-BE49-F238E27FC236}">
                <a16:creationId xmlns:a16="http://schemas.microsoft.com/office/drawing/2014/main" id="{952B38F1-26EF-F242-AF7D-F8E02495D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527308AA-48CC-4B40-914E-87C5A4A046CB}"/>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7" name="Picture 2" descr="Ganpat University Institute of Computer Technology">
            <a:extLst>
              <a:ext uri="{FF2B5EF4-FFF2-40B4-BE49-F238E27FC236}">
                <a16:creationId xmlns:a16="http://schemas.microsoft.com/office/drawing/2014/main" id="{1399909A-CC45-2943-B58A-CE5839A675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16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F3E4-39CF-F342-BF2B-79F7310E7CD7}"/>
              </a:ext>
            </a:extLst>
          </p:cNvPr>
          <p:cNvSpPr>
            <a:spLocks noGrp="1"/>
          </p:cNvSpPr>
          <p:nvPr>
            <p:ph type="title"/>
          </p:nvPr>
        </p:nvSpPr>
        <p:spPr/>
        <p:txBody>
          <a:bodyPr>
            <a:normAutofit/>
          </a:bodyPr>
          <a:lstStyle/>
          <a:p>
            <a:r>
              <a:rPr lang="en-US" sz="3600" dirty="0">
                <a:solidFill>
                  <a:srgbClr val="0070C0"/>
                </a:solidFill>
              </a:rPr>
              <a:t>Lateral Thinking</a:t>
            </a:r>
          </a:p>
        </p:txBody>
      </p:sp>
      <p:sp>
        <p:nvSpPr>
          <p:cNvPr id="3" name="Content Placeholder 2">
            <a:extLst>
              <a:ext uri="{FF2B5EF4-FFF2-40B4-BE49-F238E27FC236}">
                <a16:creationId xmlns:a16="http://schemas.microsoft.com/office/drawing/2014/main" id="{A11934DF-0BEF-FC46-9FC2-137F01CDDC9C}"/>
              </a:ext>
            </a:extLst>
          </p:cNvPr>
          <p:cNvSpPr>
            <a:spLocks noGrp="1"/>
          </p:cNvSpPr>
          <p:nvPr>
            <p:ph idx="1"/>
          </p:nvPr>
        </p:nvSpPr>
        <p:spPr/>
        <p:txBody>
          <a:bodyPr>
            <a:normAutofit lnSpcReduction="10000"/>
          </a:bodyPr>
          <a:lstStyle/>
          <a:p>
            <a:pPr marL="0" indent="0">
              <a:spcAft>
                <a:spcPts val="800"/>
              </a:spcAft>
              <a:buNone/>
            </a:pPr>
            <a:r>
              <a:rPr lang="en-IN" dirty="0"/>
              <a:t>Lateral Thinking is also called as </a:t>
            </a:r>
            <a:r>
              <a:rPr lang="en-IN" b="1" i="1" dirty="0">
                <a:solidFill>
                  <a:srgbClr val="0070C0"/>
                </a:solidFill>
              </a:rPr>
              <a:t>Out of the Box thinking. </a:t>
            </a:r>
          </a:p>
          <a:p>
            <a:pPr marL="0" indent="0">
              <a:spcAft>
                <a:spcPts val="800"/>
              </a:spcAft>
              <a:buNone/>
            </a:pPr>
            <a:r>
              <a:rPr lang="en-IN" dirty="0"/>
              <a:t>The process of </a:t>
            </a:r>
            <a:r>
              <a:rPr lang="en-IN" b="1" i="1" dirty="0">
                <a:solidFill>
                  <a:srgbClr val="0070C0"/>
                </a:solidFill>
              </a:rPr>
              <a:t>challenging your own assumptions </a:t>
            </a:r>
            <a:r>
              <a:rPr lang="en-IN" dirty="0"/>
              <a:t>about the problem you’re facing. </a:t>
            </a:r>
          </a:p>
          <a:p>
            <a:pPr marL="0" indent="0">
              <a:spcAft>
                <a:spcPts val="800"/>
              </a:spcAft>
              <a:buNone/>
            </a:pPr>
            <a:r>
              <a:rPr lang="en-IN" dirty="0"/>
              <a:t>The thing that distinguishes this problem-solving method from the rest of the bunch is that </a:t>
            </a:r>
            <a:r>
              <a:rPr lang="en-IN" b="1" i="1" dirty="0">
                <a:solidFill>
                  <a:srgbClr val="0070C0"/>
                </a:solidFill>
              </a:rPr>
              <a:t>you’re encouraged to change the way you look at the problem.</a:t>
            </a:r>
          </a:p>
          <a:p>
            <a:pPr marL="0" indent="0">
              <a:spcAft>
                <a:spcPts val="800"/>
              </a:spcAft>
              <a:buNone/>
            </a:pPr>
            <a:r>
              <a:rPr lang="en-IN" dirty="0"/>
              <a:t>Lateral Thinking is an </a:t>
            </a:r>
            <a:r>
              <a:rPr lang="en-IN" b="1" i="1" dirty="0">
                <a:solidFill>
                  <a:srgbClr val="0070C0"/>
                </a:solidFill>
              </a:rPr>
              <a:t>indirect</a:t>
            </a:r>
            <a:r>
              <a:rPr lang="en-IN" dirty="0"/>
              <a:t> and </a:t>
            </a:r>
            <a:r>
              <a:rPr lang="en-IN" b="1" i="1" dirty="0">
                <a:solidFill>
                  <a:srgbClr val="0070C0"/>
                </a:solidFill>
              </a:rPr>
              <a:t>creative approach</a:t>
            </a:r>
            <a:r>
              <a:rPr lang="en-IN" dirty="0"/>
              <a:t>, typically through </a:t>
            </a:r>
            <a:r>
              <a:rPr lang="en-IN" b="1" dirty="0"/>
              <a:t>viewing the problem in a new and unusual way.</a:t>
            </a:r>
            <a:endParaRPr lang="en-US" b="1" dirty="0"/>
          </a:p>
        </p:txBody>
      </p:sp>
      <p:pic>
        <p:nvPicPr>
          <p:cNvPr id="4" name="Picture 3">
            <a:extLst>
              <a:ext uri="{FF2B5EF4-FFF2-40B4-BE49-F238E27FC236}">
                <a16:creationId xmlns:a16="http://schemas.microsoft.com/office/drawing/2014/main" id="{BF9392C3-EDD4-FF40-A551-CDDBEA5F4D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6B9EECD4-EA80-1C4D-B9B1-EE0FBDC1DD1E}"/>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7" name="Picture 2" descr="Ganpat University Institute of Computer Technology">
            <a:extLst>
              <a:ext uri="{FF2B5EF4-FFF2-40B4-BE49-F238E27FC236}">
                <a16:creationId xmlns:a16="http://schemas.microsoft.com/office/drawing/2014/main" id="{075C74CD-BAFE-9246-BF40-7E412EA003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44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41625-539A-434D-9B74-E06BB779A71D}"/>
              </a:ext>
            </a:extLst>
          </p:cNvPr>
          <p:cNvSpPr>
            <a:spLocks noGrp="1"/>
          </p:cNvSpPr>
          <p:nvPr>
            <p:ph type="title"/>
          </p:nvPr>
        </p:nvSpPr>
        <p:spPr/>
        <p:txBody>
          <a:bodyPr/>
          <a:lstStyle/>
          <a:p>
            <a:r>
              <a:rPr lang="en-US" sz="3600" dirty="0">
                <a:solidFill>
                  <a:srgbClr val="0070C0"/>
                </a:solidFill>
              </a:rPr>
              <a:t>SCAMPER </a:t>
            </a:r>
          </a:p>
        </p:txBody>
      </p:sp>
      <p:sp>
        <p:nvSpPr>
          <p:cNvPr id="2" name="Content Placeholder 1"/>
          <p:cNvSpPr>
            <a:spLocks noGrp="1"/>
          </p:cNvSpPr>
          <p:nvPr>
            <p:ph idx="1"/>
          </p:nvPr>
        </p:nvSpPr>
        <p:spPr>
          <a:xfrm>
            <a:off x="1005172" y="1310640"/>
            <a:ext cx="10927444" cy="4525963"/>
          </a:xfrm>
        </p:spPr>
        <p:txBody>
          <a:bodyPr>
            <a:noAutofit/>
          </a:bodyPr>
          <a:lstStyle/>
          <a:p>
            <a:pPr marL="533400" indent="-533400">
              <a:spcBef>
                <a:spcPts val="78"/>
              </a:spcBef>
              <a:spcAft>
                <a:spcPts val="800"/>
              </a:spcAft>
              <a:buNone/>
            </a:pPr>
            <a:r>
              <a:rPr lang="en-US" sz="2400" b="1" dirty="0">
                <a:solidFill>
                  <a:srgbClr val="0070C0"/>
                </a:solidFill>
                <a:cs typeface="Futura Lt BT"/>
              </a:rPr>
              <a:t>Use the SCAMPER tool and create/refine ideas further.</a:t>
            </a:r>
          </a:p>
          <a:p>
            <a:pPr marL="533400" indent="-533400">
              <a:spcBef>
                <a:spcPts val="78"/>
              </a:spcBef>
              <a:spcAft>
                <a:spcPts val="800"/>
              </a:spcAft>
              <a:buNone/>
            </a:pPr>
            <a:r>
              <a:rPr lang="en-US" sz="2400" b="1" dirty="0">
                <a:cs typeface="Futura Lt BT"/>
              </a:rPr>
              <a:t>S – </a:t>
            </a:r>
            <a:r>
              <a:rPr lang="en-US" sz="2400" b="1" spc="-4" dirty="0">
                <a:cs typeface="Futura Lt BT"/>
              </a:rPr>
              <a:t>SUBSTITUTE </a:t>
            </a:r>
            <a:r>
              <a:rPr lang="en-US" sz="2400" dirty="0">
                <a:cs typeface="Futura Lt BT"/>
              </a:rPr>
              <a:t>–</a:t>
            </a:r>
            <a:r>
              <a:rPr lang="en-US" sz="2400" b="1" dirty="0">
                <a:cs typeface="Futura Lt BT"/>
              </a:rPr>
              <a:t> </a:t>
            </a:r>
            <a:r>
              <a:rPr lang="en-US" sz="2400" dirty="0">
                <a:cs typeface="Futura Lt BT"/>
              </a:rPr>
              <a:t>What </a:t>
            </a:r>
            <a:r>
              <a:rPr lang="en-US" sz="2400" spc="-4" dirty="0">
                <a:cs typeface="Futura Lt BT"/>
              </a:rPr>
              <a:t>elements of this product/service can be</a:t>
            </a:r>
            <a:r>
              <a:rPr lang="en-US" sz="2400" spc="-35" dirty="0">
                <a:cs typeface="Futura Lt BT"/>
              </a:rPr>
              <a:t> </a:t>
            </a:r>
            <a:r>
              <a:rPr lang="en-US" sz="2400" dirty="0">
                <a:cs typeface="Futura Lt BT"/>
              </a:rPr>
              <a:t>substituted?</a:t>
            </a:r>
          </a:p>
          <a:p>
            <a:pPr marL="533400" marR="3976" indent="-533400">
              <a:spcAft>
                <a:spcPts val="800"/>
              </a:spcAft>
              <a:buNone/>
            </a:pPr>
            <a:r>
              <a:rPr lang="en-US" sz="2400" b="1" dirty="0">
                <a:cs typeface="Futura Lt BT"/>
              </a:rPr>
              <a:t>C – COMBINE </a:t>
            </a:r>
            <a:r>
              <a:rPr lang="en-US" sz="2400" dirty="0">
                <a:cs typeface="Futura Lt BT"/>
              </a:rPr>
              <a:t>–</a:t>
            </a:r>
            <a:r>
              <a:rPr lang="en-US" sz="2400" b="1" dirty="0">
                <a:cs typeface="Futura Lt BT"/>
              </a:rPr>
              <a:t> </a:t>
            </a:r>
            <a:r>
              <a:rPr lang="en-US" sz="2400" dirty="0">
                <a:cs typeface="Futura Lt BT"/>
              </a:rPr>
              <a:t>How </a:t>
            </a:r>
            <a:r>
              <a:rPr lang="en-US" sz="2400" spc="-4" dirty="0">
                <a:cs typeface="Futura Lt BT"/>
              </a:rPr>
              <a:t>can this product/service be combined </a:t>
            </a:r>
            <a:r>
              <a:rPr lang="en-US" sz="2400" dirty="0">
                <a:cs typeface="Futura Lt BT"/>
              </a:rPr>
              <a:t>with </a:t>
            </a:r>
            <a:r>
              <a:rPr lang="en-US" sz="2400" spc="-4" dirty="0">
                <a:cs typeface="Futura Lt BT"/>
              </a:rPr>
              <a:t>other </a:t>
            </a:r>
            <a:r>
              <a:rPr lang="en-US" sz="2400" dirty="0">
                <a:cs typeface="Futura Lt BT"/>
              </a:rPr>
              <a:t>products/services?  </a:t>
            </a:r>
          </a:p>
          <a:p>
            <a:pPr marL="533400" marR="3976" indent="-533400">
              <a:spcAft>
                <a:spcPts val="800"/>
              </a:spcAft>
              <a:buNone/>
            </a:pPr>
            <a:r>
              <a:rPr lang="en-US" sz="2400" b="1" dirty="0">
                <a:cs typeface="Futura Lt BT"/>
              </a:rPr>
              <a:t>A – ADAPT </a:t>
            </a:r>
            <a:r>
              <a:rPr lang="en-US" sz="2400" dirty="0">
                <a:cs typeface="Futura Lt BT"/>
              </a:rPr>
              <a:t>– What idea from </a:t>
            </a:r>
            <a:r>
              <a:rPr lang="en-US" sz="2400" spc="-4" dirty="0">
                <a:cs typeface="Futura Lt BT"/>
              </a:rPr>
              <a:t>elsewhere can be altered or</a:t>
            </a:r>
            <a:r>
              <a:rPr lang="en-US" sz="2400" spc="-35" dirty="0">
                <a:cs typeface="Futura Lt BT"/>
              </a:rPr>
              <a:t> </a:t>
            </a:r>
            <a:r>
              <a:rPr lang="en-US" sz="2400" dirty="0">
                <a:cs typeface="Futura Lt BT"/>
              </a:rPr>
              <a:t>adapted?</a:t>
            </a:r>
          </a:p>
          <a:p>
            <a:pPr marL="533400" marR="172859" indent="-533400">
              <a:spcAft>
                <a:spcPts val="800"/>
              </a:spcAft>
              <a:buNone/>
            </a:pPr>
            <a:r>
              <a:rPr lang="en-US" sz="2400" b="1" dirty="0">
                <a:cs typeface="Futura Lt BT"/>
              </a:rPr>
              <a:t>M – MODIFY/MAGNIFY </a:t>
            </a:r>
            <a:r>
              <a:rPr lang="en-US" sz="2400" dirty="0">
                <a:cs typeface="Futura Lt BT"/>
              </a:rPr>
              <a:t>– Can </a:t>
            </a:r>
            <a:r>
              <a:rPr lang="en-US" sz="2400" spc="-4" dirty="0">
                <a:cs typeface="Futura Lt BT"/>
              </a:rPr>
              <a:t>any component be greatly enlarged or greatly </a:t>
            </a:r>
            <a:r>
              <a:rPr lang="en-US" sz="2400" dirty="0">
                <a:cs typeface="Futura Lt BT"/>
              </a:rPr>
              <a:t>reduced?  </a:t>
            </a:r>
          </a:p>
          <a:p>
            <a:pPr marL="533400" marR="172859" indent="-533400">
              <a:spcAft>
                <a:spcPts val="800"/>
              </a:spcAft>
              <a:buNone/>
            </a:pPr>
            <a:r>
              <a:rPr lang="en-US" sz="2400" b="1" dirty="0">
                <a:cs typeface="Futura Lt BT"/>
              </a:rPr>
              <a:t>P – PURPOSE </a:t>
            </a:r>
            <a:r>
              <a:rPr lang="en-US" sz="2400" dirty="0">
                <a:cs typeface="Futura Lt BT"/>
              </a:rPr>
              <a:t>– What </a:t>
            </a:r>
            <a:r>
              <a:rPr lang="en-US" sz="2400" spc="-4" dirty="0">
                <a:cs typeface="Futura Lt BT"/>
              </a:rPr>
              <a:t>completely different purpose can the product/service</a:t>
            </a:r>
            <a:r>
              <a:rPr lang="en-US" sz="2400" spc="-51" dirty="0">
                <a:cs typeface="Futura Lt BT"/>
              </a:rPr>
              <a:t> </a:t>
            </a:r>
            <a:r>
              <a:rPr lang="en-US" sz="2400" dirty="0">
                <a:cs typeface="Futura Lt BT"/>
              </a:rPr>
              <a:t>have?</a:t>
            </a:r>
          </a:p>
          <a:p>
            <a:pPr marL="533400" indent="-533400">
              <a:spcAft>
                <a:spcPts val="800"/>
              </a:spcAft>
              <a:buNone/>
            </a:pPr>
            <a:r>
              <a:rPr lang="en-US" sz="2400" b="1" dirty="0">
                <a:cs typeface="Futura Lt BT"/>
              </a:rPr>
              <a:t>E – ELIMINATE </a:t>
            </a:r>
            <a:r>
              <a:rPr lang="en-US" sz="2400" dirty="0">
                <a:cs typeface="Futura Lt BT"/>
              </a:rPr>
              <a:t>– What </a:t>
            </a:r>
            <a:r>
              <a:rPr lang="en-US" sz="2400" spc="-4" dirty="0">
                <a:cs typeface="Futura Lt BT"/>
              </a:rPr>
              <a:t>elements of the product/service can be</a:t>
            </a:r>
            <a:r>
              <a:rPr lang="en-US" sz="2400" spc="-16" dirty="0">
                <a:cs typeface="Futura Lt BT"/>
              </a:rPr>
              <a:t> </a:t>
            </a:r>
            <a:r>
              <a:rPr lang="en-US" sz="2400" spc="-4" dirty="0">
                <a:cs typeface="Futura Lt BT"/>
              </a:rPr>
              <a:t>eliminated?</a:t>
            </a:r>
            <a:endParaRPr lang="en-US" sz="2400" dirty="0">
              <a:cs typeface="Futura Lt BT"/>
            </a:endParaRPr>
          </a:p>
          <a:p>
            <a:pPr marL="533400" marR="53647" indent="-533400">
              <a:spcAft>
                <a:spcPts val="800"/>
              </a:spcAft>
              <a:buNone/>
            </a:pPr>
            <a:r>
              <a:rPr lang="en-US" sz="2400" b="1" dirty="0">
                <a:cs typeface="Futura Lt BT"/>
              </a:rPr>
              <a:t>R – REVERSE/REARANGE </a:t>
            </a:r>
            <a:r>
              <a:rPr lang="en-US" sz="2400" dirty="0">
                <a:cs typeface="Futura Lt BT"/>
              </a:rPr>
              <a:t>– How </a:t>
            </a:r>
            <a:r>
              <a:rPr lang="en-US" sz="2400" spc="-4" dirty="0">
                <a:cs typeface="Futura Lt BT"/>
              </a:rPr>
              <a:t>can the product/service be </a:t>
            </a:r>
            <a:r>
              <a:rPr lang="en-US" sz="2400" dirty="0">
                <a:cs typeface="Futura Lt BT"/>
              </a:rPr>
              <a:t>rearranged / </a:t>
            </a:r>
            <a:r>
              <a:rPr lang="en-US" sz="2400" spc="-4" dirty="0">
                <a:cs typeface="Futura Lt BT"/>
              </a:rPr>
              <a:t>can the process  be</a:t>
            </a:r>
            <a:r>
              <a:rPr lang="en-US" sz="2400" spc="-8" dirty="0">
                <a:cs typeface="Futura Lt BT"/>
              </a:rPr>
              <a:t> </a:t>
            </a:r>
            <a:r>
              <a:rPr lang="en-US" sz="2400" dirty="0">
                <a:cs typeface="Futura Lt BT"/>
              </a:rPr>
              <a:t>reversed?</a:t>
            </a:r>
          </a:p>
        </p:txBody>
      </p:sp>
      <p:pic>
        <p:nvPicPr>
          <p:cNvPr id="4" name="Picture 3">
            <a:extLst>
              <a:ext uri="{FF2B5EF4-FFF2-40B4-BE49-F238E27FC236}">
                <a16:creationId xmlns:a16="http://schemas.microsoft.com/office/drawing/2014/main" id="{2E308A88-978F-6A44-B687-05E60A030E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E9F3D06B-A8ED-9442-9630-FEB563BAED74}"/>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7" name="Picture 2" descr="Ganpat University Institute of Computer Technology">
            <a:extLst>
              <a:ext uri="{FF2B5EF4-FFF2-40B4-BE49-F238E27FC236}">
                <a16:creationId xmlns:a16="http://schemas.microsoft.com/office/drawing/2014/main" id="{1218AFCE-C98C-9B4A-AA4F-ACAE505507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0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 y="685167"/>
            <a:ext cx="11109960" cy="1143000"/>
          </a:xfrm>
        </p:spPr>
        <p:txBody>
          <a:bodyPr>
            <a:normAutofit/>
          </a:bodyPr>
          <a:lstStyle/>
          <a:p>
            <a:r>
              <a:rPr lang="en-US" sz="3600" b="1" dirty="0">
                <a:solidFill>
                  <a:srgbClr val="0070C0"/>
                </a:solidFill>
              </a:rPr>
              <a:t>Deliverables at the end of IDEATION Phase...</a:t>
            </a:r>
            <a:endParaRPr lang="en-IN" sz="3600" b="1" dirty="0">
              <a:solidFill>
                <a:srgbClr val="0070C0"/>
              </a:solidFill>
            </a:endParaRPr>
          </a:p>
        </p:txBody>
      </p:sp>
      <p:sp>
        <p:nvSpPr>
          <p:cNvPr id="7" name="Content Placeholder 6">
            <a:extLst>
              <a:ext uri="{FF2B5EF4-FFF2-40B4-BE49-F238E27FC236}">
                <a16:creationId xmlns:a16="http://schemas.microsoft.com/office/drawing/2014/main" id="{F0EC7DD5-7280-B14B-8E2E-985C19F2C2F6}"/>
              </a:ext>
            </a:extLst>
          </p:cNvPr>
          <p:cNvSpPr>
            <a:spLocks noGrp="1"/>
          </p:cNvSpPr>
          <p:nvPr>
            <p:ph idx="1"/>
          </p:nvPr>
        </p:nvSpPr>
        <p:spPr>
          <a:xfrm>
            <a:off x="617220" y="2209800"/>
            <a:ext cx="11109960" cy="3916364"/>
          </a:xfrm>
        </p:spPr>
        <p:txBody>
          <a:bodyPr/>
          <a:lstStyle/>
          <a:p>
            <a:pPr marL="457200" indent="-457200">
              <a:spcAft>
                <a:spcPts val="800"/>
              </a:spcAft>
            </a:pPr>
            <a:r>
              <a:rPr lang="en-US" b="1" u="sng" dirty="0"/>
              <a:t>Each team</a:t>
            </a:r>
            <a:r>
              <a:rPr lang="en-US" b="1" dirty="0"/>
              <a:t> will have to create minimum 40 Ideas using above tools &amp; Techniques. </a:t>
            </a:r>
          </a:p>
          <a:p>
            <a:pPr marL="457200" indent="-457200">
              <a:spcAft>
                <a:spcPts val="800"/>
              </a:spcAft>
            </a:pPr>
            <a:r>
              <a:rPr lang="en-US" b="1" dirty="0"/>
              <a:t>Mention ideas under each tools you used to create them.</a:t>
            </a:r>
          </a:p>
          <a:p>
            <a:pPr marL="457200" indent="-457200">
              <a:spcAft>
                <a:spcPts val="800"/>
              </a:spcAft>
            </a:pPr>
            <a:r>
              <a:rPr lang="en-US" b="1" dirty="0"/>
              <a:t>Collect, Refine, Develop Ideas based on group discussion.</a:t>
            </a:r>
          </a:p>
          <a:p>
            <a:pPr marL="457200" indent="-457200">
              <a:spcAft>
                <a:spcPts val="800"/>
              </a:spcAft>
            </a:pPr>
            <a:r>
              <a:rPr lang="en-US" dirty="0">
                <a:solidFill>
                  <a:srgbClr val="FF0000"/>
                </a:solidFill>
              </a:rPr>
              <a:t>You can use bigger chart paper or PPT or MIRO tool or wall to write down your ideas.</a:t>
            </a:r>
          </a:p>
          <a:p>
            <a:pPr marL="457200" indent="-457200">
              <a:spcAft>
                <a:spcPts val="800"/>
              </a:spcAft>
            </a:pPr>
            <a:endParaRPr lang="en-US" b="1" dirty="0"/>
          </a:p>
        </p:txBody>
      </p:sp>
      <p:pic>
        <p:nvPicPr>
          <p:cNvPr id="16" name="Picture 15">
            <a:extLst>
              <a:ext uri="{FF2B5EF4-FFF2-40B4-BE49-F238E27FC236}">
                <a16:creationId xmlns:a16="http://schemas.microsoft.com/office/drawing/2014/main" id="{14512BDD-CBA5-094B-91B3-B2C7BADBC7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2" name="Footer Placeholder 10">
            <a:extLst>
              <a:ext uri="{FF2B5EF4-FFF2-40B4-BE49-F238E27FC236}">
                <a16:creationId xmlns:a16="http://schemas.microsoft.com/office/drawing/2014/main" id="{3BC4FCCA-A45B-DD48-9A1F-CBC0B05C36B0}"/>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8" name="Picture 2" descr="Ganpat University Institute of Computer Technology">
            <a:extLst>
              <a:ext uri="{FF2B5EF4-FFF2-40B4-BE49-F238E27FC236}">
                <a16:creationId xmlns:a16="http://schemas.microsoft.com/office/drawing/2014/main" id="{D0DE28D7-46F2-3F4E-A270-6F3272AA10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61310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rot="19045554">
            <a:off x="7498892" y="-119272"/>
            <a:ext cx="3278839" cy="5644444"/>
          </a:xfrm>
          <a:prstGeom prst="ellipse">
            <a:avLst/>
          </a:prstGeom>
          <a:solidFill>
            <a:schemeClr val="accent6">
              <a:lumMod val="40000"/>
              <a:lumOff val="60000"/>
            </a:schemeClr>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1778"/>
          </a:p>
        </p:txBody>
      </p:sp>
      <p:sp>
        <p:nvSpPr>
          <p:cNvPr id="13" name="Oval 12"/>
          <p:cNvSpPr/>
          <p:nvPr/>
        </p:nvSpPr>
        <p:spPr>
          <a:xfrm rot="19045554">
            <a:off x="5165855" y="1385913"/>
            <a:ext cx="3278839" cy="564444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1778"/>
          </a:p>
        </p:txBody>
      </p:sp>
      <p:graphicFrame>
        <p:nvGraphicFramePr>
          <p:cNvPr id="4" name="Diagram 3"/>
          <p:cNvGraphicFramePr>
            <a:graphicFrameLocks/>
          </p:cNvGraphicFramePr>
          <p:nvPr/>
        </p:nvGraphicFramePr>
        <p:xfrm>
          <a:off x="4855163" y="719667"/>
          <a:ext cx="6509926" cy="578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lowchart: Connector 4"/>
          <p:cNvSpPr>
            <a:spLocks noChangeArrowheads="1"/>
          </p:cNvSpPr>
          <p:nvPr/>
        </p:nvSpPr>
        <p:spPr bwMode="auto">
          <a:xfrm>
            <a:off x="7318881" y="2915774"/>
            <a:ext cx="1487395" cy="1483234"/>
          </a:xfrm>
          <a:prstGeom prst="flowChartConnector">
            <a:avLst/>
          </a:prstGeom>
          <a:gradFill rotWithShape="1">
            <a:gsLst>
              <a:gs pos="0">
                <a:srgbClr val="9B2D2A"/>
              </a:gs>
              <a:gs pos="80000">
                <a:srgbClr val="CB3D3A"/>
              </a:gs>
              <a:gs pos="100000">
                <a:srgbClr val="CE3B37"/>
              </a:gs>
            </a:gsLst>
            <a:lin ang="16200000"/>
          </a:gradFill>
          <a:ln>
            <a:noFill/>
          </a:ln>
          <a:effectLst>
            <a:outerShdw dist="23000" dir="5400000" rotWithShape="0">
              <a:srgbClr val="00000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rot="0" vert="horz" wrap="square" lIns="90311" tIns="45156" rIns="90311" bIns="45156" anchor="ctr" anchorCtr="0" upright="1">
            <a:noAutofit/>
          </a:bodyPr>
          <a:lstStyle/>
          <a:p>
            <a:pPr algn="ctr">
              <a:lnSpc>
                <a:spcPct val="115000"/>
              </a:lnSpc>
              <a:spcAft>
                <a:spcPts val="988"/>
              </a:spcAft>
            </a:pPr>
            <a:r>
              <a:rPr lang="en-IN" sz="1778" dirty="0">
                <a:solidFill>
                  <a:srgbClr val="FFFF00"/>
                </a:solidFill>
                <a:latin typeface="Calibri" panose="020F0502020204030204" pitchFamily="34" charset="0"/>
                <a:ea typeface="Calibri" panose="020F0502020204030204" pitchFamily="34" charset="0"/>
                <a:cs typeface="Times New Roman" panose="02020603050405020304" pitchFamily="18" charset="0"/>
              </a:rPr>
              <a:t>Human Centric </a:t>
            </a:r>
            <a:r>
              <a:rPr lang="en-IN" sz="1580" dirty="0">
                <a:solidFill>
                  <a:srgbClr val="FFFF00"/>
                </a:solidFill>
                <a:latin typeface="Calibri" panose="020F0502020204030204" pitchFamily="34" charset="0"/>
                <a:ea typeface="Calibri" panose="020F0502020204030204" pitchFamily="34" charset="0"/>
                <a:cs typeface="Times New Roman" panose="02020603050405020304" pitchFamily="18" charset="0"/>
              </a:rPr>
              <a:t>Approach</a:t>
            </a:r>
            <a:endParaRPr lang="en-US" sz="158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Down Arrow 5"/>
          <p:cNvSpPr>
            <a:spLocks noChangeArrowheads="1"/>
          </p:cNvSpPr>
          <p:nvPr/>
        </p:nvSpPr>
        <p:spPr bwMode="auto">
          <a:xfrm>
            <a:off x="7986064" y="2177607"/>
            <a:ext cx="153027" cy="738168"/>
          </a:xfrm>
          <a:prstGeom prst="downArrow">
            <a:avLst>
              <a:gd name="adj1" fmla="val 50000"/>
              <a:gd name="adj2" fmla="val 50003"/>
            </a:avLst>
          </a:prstGeom>
          <a:solidFill>
            <a:srgbClr val="4F81BD"/>
          </a:solidFill>
          <a:ln w="25400">
            <a:solidFill>
              <a:srgbClr val="243F60"/>
            </a:solidFill>
            <a:miter lim="800000"/>
            <a:headEnd/>
            <a:tailEnd/>
          </a:ln>
        </p:spPr>
        <p:txBody>
          <a:bodyPr rot="0" vert="horz" wrap="square" lIns="90311" tIns="45156" rIns="90311" bIns="45156" anchor="ctr" anchorCtr="0" upright="1">
            <a:noAutofit/>
          </a:bodyPr>
          <a:lstStyle/>
          <a:p>
            <a:endParaRPr lang="en-US" sz="1778"/>
          </a:p>
        </p:txBody>
      </p:sp>
      <p:sp>
        <p:nvSpPr>
          <p:cNvPr id="7" name="Down Arrow 6"/>
          <p:cNvSpPr>
            <a:spLocks noChangeArrowheads="1"/>
          </p:cNvSpPr>
          <p:nvPr/>
        </p:nvSpPr>
        <p:spPr bwMode="auto">
          <a:xfrm rot="14252533">
            <a:off x="6996220" y="3794413"/>
            <a:ext cx="158026" cy="791229"/>
          </a:xfrm>
          <a:prstGeom prst="downArrow">
            <a:avLst>
              <a:gd name="adj1" fmla="val 50000"/>
              <a:gd name="adj2" fmla="val 50003"/>
            </a:avLst>
          </a:prstGeom>
          <a:solidFill>
            <a:srgbClr val="4F81BD"/>
          </a:solidFill>
          <a:ln w="25400">
            <a:solidFill>
              <a:srgbClr val="243F60"/>
            </a:solidFill>
            <a:miter lim="800000"/>
            <a:headEnd/>
            <a:tailEnd/>
          </a:ln>
        </p:spPr>
        <p:txBody>
          <a:bodyPr rot="0" vert="horz" wrap="square" lIns="90311" tIns="45156" rIns="90311" bIns="45156" anchor="ctr" anchorCtr="0" upright="1">
            <a:noAutofit/>
          </a:bodyPr>
          <a:lstStyle/>
          <a:p>
            <a:endParaRPr lang="en-US" sz="1778"/>
          </a:p>
        </p:txBody>
      </p:sp>
      <p:sp>
        <p:nvSpPr>
          <p:cNvPr id="8" name="Down Arrow 7"/>
          <p:cNvSpPr>
            <a:spLocks noChangeArrowheads="1"/>
          </p:cNvSpPr>
          <p:nvPr/>
        </p:nvSpPr>
        <p:spPr bwMode="auto">
          <a:xfrm rot="10800000">
            <a:off x="8009739" y="4382620"/>
            <a:ext cx="153027" cy="691758"/>
          </a:xfrm>
          <a:prstGeom prst="downArrow">
            <a:avLst>
              <a:gd name="adj1" fmla="val 50000"/>
              <a:gd name="adj2" fmla="val 50003"/>
            </a:avLst>
          </a:prstGeom>
          <a:solidFill>
            <a:srgbClr val="4F81BD"/>
          </a:solidFill>
          <a:ln w="25400">
            <a:solidFill>
              <a:srgbClr val="243F60"/>
            </a:solidFill>
            <a:miter lim="800000"/>
            <a:headEnd/>
            <a:tailEnd/>
          </a:ln>
        </p:spPr>
        <p:txBody>
          <a:bodyPr rot="0" vert="horz" wrap="square" lIns="90311" tIns="45156" rIns="90311" bIns="45156" anchor="ctr" anchorCtr="0" upright="1">
            <a:noAutofit/>
          </a:bodyPr>
          <a:lstStyle/>
          <a:p>
            <a:endParaRPr lang="en-US" sz="1778"/>
          </a:p>
        </p:txBody>
      </p:sp>
      <p:sp>
        <p:nvSpPr>
          <p:cNvPr id="9" name="Down Arrow 8"/>
          <p:cNvSpPr>
            <a:spLocks noChangeArrowheads="1"/>
          </p:cNvSpPr>
          <p:nvPr/>
        </p:nvSpPr>
        <p:spPr bwMode="auto">
          <a:xfrm rot="3804073">
            <a:off x="8980132" y="2874682"/>
            <a:ext cx="168890" cy="684356"/>
          </a:xfrm>
          <a:prstGeom prst="downArrow">
            <a:avLst>
              <a:gd name="adj1" fmla="val 50000"/>
              <a:gd name="adj2" fmla="val 50003"/>
            </a:avLst>
          </a:prstGeom>
          <a:solidFill>
            <a:srgbClr val="4F81BD"/>
          </a:solidFill>
          <a:ln w="25400">
            <a:solidFill>
              <a:srgbClr val="243F60"/>
            </a:solidFill>
            <a:miter lim="800000"/>
            <a:headEnd/>
            <a:tailEnd/>
          </a:ln>
        </p:spPr>
        <p:txBody>
          <a:bodyPr rot="0" vert="horz" wrap="square" lIns="90311" tIns="45156" rIns="90311" bIns="45156" anchor="ctr" anchorCtr="0" upright="1">
            <a:noAutofit/>
          </a:bodyPr>
          <a:lstStyle/>
          <a:p>
            <a:endParaRPr lang="en-US" sz="1778"/>
          </a:p>
        </p:txBody>
      </p:sp>
      <p:sp>
        <p:nvSpPr>
          <p:cNvPr id="10" name="Down Arrow 9"/>
          <p:cNvSpPr>
            <a:spLocks noChangeArrowheads="1"/>
          </p:cNvSpPr>
          <p:nvPr/>
        </p:nvSpPr>
        <p:spPr bwMode="auto">
          <a:xfrm rot="7623853">
            <a:off x="8984426" y="3828091"/>
            <a:ext cx="160553" cy="740049"/>
          </a:xfrm>
          <a:prstGeom prst="downArrow">
            <a:avLst>
              <a:gd name="adj1" fmla="val 50000"/>
              <a:gd name="adj2" fmla="val 50003"/>
            </a:avLst>
          </a:prstGeom>
          <a:solidFill>
            <a:srgbClr val="4F81BD"/>
          </a:solidFill>
          <a:ln w="25400">
            <a:solidFill>
              <a:srgbClr val="243F60"/>
            </a:solidFill>
            <a:miter lim="800000"/>
            <a:headEnd/>
            <a:tailEnd/>
          </a:ln>
        </p:spPr>
        <p:txBody>
          <a:bodyPr rot="0" vert="horz" wrap="square" lIns="90311" tIns="45156" rIns="90311" bIns="45156" anchor="ctr" anchorCtr="0" upright="1">
            <a:noAutofit/>
          </a:bodyPr>
          <a:lstStyle/>
          <a:p>
            <a:endParaRPr lang="en-US" sz="1778"/>
          </a:p>
        </p:txBody>
      </p:sp>
      <p:sp>
        <p:nvSpPr>
          <p:cNvPr id="11" name="Right Arrow 10"/>
          <p:cNvSpPr/>
          <p:nvPr/>
        </p:nvSpPr>
        <p:spPr>
          <a:xfrm rot="1547702">
            <a:off x="6699880" y="3130768"/>
            <a:ext cx="750711" cy="157417"/>
          </a:xfrm>
          <a:prstGeom prst="rightArrow">
            <a:avLst/>
          </a:prstGeom>
          <a:solidFill>
            <a:srgbClr val="4F81BD"/>
          </a:solidFill>
          <a:ln w="25400">
            <a:solidFill>
              <a:srgbClr val="243F60"/>
            </a:solidFill>
            <a:miter lim="800000"/>
            <a:headEnd/>
            <a:tailEnd/>
          </a:ln>
        </p:spPr>
        <p:txBody>
          <a:bodyPr rot="0" vert="horz" wrap="square" lIns="90311" tIns="45156" rIns="90311" bIns="45156" anchor="ctr" anchorCtr="0" upright="1">
            <a:noAutofit/>
          </a:bodyPr>
          <a:lstStyle/>
          <a:p>
            <a:endParaRPr lang="en-US" sz="1778"/>
          </a:p>
        </p:txBody>
      </p:sp>
      <p:sp>
        <p:nvSpPr>
          <p:cNvPr id="12" name="Title 1"/>
          <p:cNvSpPr txBox="1">
            <a:spLocks/>
          </p:cNvSpPr>
          <p:nvPr/>
        </p:nvSpPr>
        <p:spPr>
          <a:xfrm>
            <a:off x="347695" y="154479"/>
            <a:ext cx="5740400" cy="1431415"/>
          </a:xfrm>
          <a:prstGeom prst="rect">
            <a:avLst/>
          </a:prstGeom>
        </p:spPr>
        <p:txBody>
          <a:bodyPr vert="horz" lIns="90311" tIns="45156" rIns="90311" bIns="45156" rtlCol="0" anchor="t">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30000"/>
              </a:lnSpc>
            </a:pPr>
            <a:r>
              <a:rPr lang="en-US" sz="3900" dirty="0">
                <a:solidFill>
                  <a:schemeClr val="accent1">
                    <a:lumMod val="50000"/>
                  </a:schemeClr>
                </a:solidFill>
                <a:latin typeface="Berlin Sans FB" panose="020E0602020502020306" pitchFamily="34" charset="0"/>
              </a:rPr>
              <a:t>INNODESK Design Thinking: </a:t>
            </a:r>
          </a:p>
          <a:p>
            <a:pPr algn="l">
              <a:lnSpc>
                <a:spcPct val="130000"/>
              </a:lnSpc>
            </a:pPr>
            <a:r>
              <a:rPr lang="en-US" sz="3200" dirty="0">
                <a:solidFill>
                  <a:srgbClr val="7E6B73"/>
                </a:solidFill>
                <a:latin typeface="Berlin Sans FB" panose="020E0602020502020306" pitchFamily="34" charset="0"/>
              </a:rPr>
              <a:t>Modes/Phases</a:t>
            </a:r>
          </a:p>
        </p:txBody>
      </p:sp>
      <p:sp>
        <p:nvSpPr>
          <p:cNvPr id="3" name="Explosion 1 2"/>
          <p:cNvSpPr/>
          <p:nvPr/>
        </p:nvSpPr>
        <p:spPr>
          <a:xfrm>
            <a:off x="9463085" y="189875"/>
            <a:ext cx="2428819" cy="1431415"/>
          </a:xfrm>
          <a:prstGeom prst="irregularSeal1">
            <a:avLst/>
          </a:prstGeom>
          <a:solidFill>
            <a:schemeClr val="accent6">
              <a:lumMod val="40000"/>
              <a:lumOff val="60000"/>
            </a:schemeClr>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778" dirty="0"/>
              <a:t>Problem Zone</a:t>
            </a:r>
          </a:p>
        </p:txBody>
      </p:sp>
      <p:sp>
        <p:nvSpPr>
          <p:cNvPr id="14" name="Explosion 1 13"/>
          <p:cNvSpPr/>
          <p:nvPr/>
        </p:nvSpPr>
        <p:spPr>
          <a:xfrm>
            <a:off x="4516498" y="5536260"/>
            <a:ext cx="2428819" cy="1431415"/>
          </a:xfrm>
          <a:prstGeom prst="irregularSeal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778" dirty="0"/>
              <a:t>Solution Zone</a:t>
            </a:r>
          </a:p>
        </p:txBody>
      </p:sp>
      <p:sp>
        <p:nvSpPr>
          <p:cNvPr id="15" name="TextBox 14"/>
          <p:cNvSpPr txBox="1"/>
          <p:nvPr/>
        </p:nvSpPr>
        <p:spPr>
          <a:xfrm>
            <a:off x="76200" y="6506267"/>
            <a:ext cx="4101630" cy="305148"/>
          </a:xfrm>
          <a:prstGeom prst="rect">
            <a:avLst/>
          </a:prstGeom>
          <a:noFill/>
        </p:spPr>
        <p:txBody>
          <a:bodyPr wrap="square" rtlCol="0">
            <a:spAutoFit/>
          </a:bodyPr>
          <a:lstStyle/>
          <a:p>
            <a:r>
              <a:rPr lang="en-IN" sz="1383" dirty="0">
                <a:solidFill>
                  <a:schemeClr val="accent1">
                    <a:lumMod val="50000"/>
                  </a:schemeClr>
                </a:solidFill>
              </a:rPr>
              <a:t>© 2015 Karmjitsinh </a:t>
            </a:r>
            <a:r>
              <a:rPr lang="en-IN" sz="1383" dirty="0" err="1">
                <a:solidFill>
                  <a:schemeClr val="accent1">
                    <a:lumMod val="50000"/>
                  </a:schemeClr>
                </a:solidFill>
              </a:rPr>
              <a:t>Bihola</a:t>
            </a:r>
            <a:r>
              <a:rPr lang="en-IN" sz="1383" dirty="0">
                <a:solidFill>
                  <a:schemeClr val="accent1">
                    <a:lumMod val="50000"/>
                  </a:schemeClr>
                </a:solidFill>
              </a:rPr>
              <a:t>. All rights reserved.</a:t>
            </a:r>
          </a:p>
        </p:txBody>
      </p:sp>
      <p:sp>
        <p:nvSpPr>
          <p:cNvPr id="16" name="Rectangle 15">
            <a:extLst>
              <a:ext uri="{FF2B5EF4-FFF2-40B4-BE49-F238E27FC236}">
                <a16:creationId xmlns:a16="http://schemas.microsoft.com/office/drawing/2014/main" id="{C17A98D1-03B3-BD48-B66A-9BBCBE00EAE6}"/>
              </a:ext>
            </a:extLst>
          </p:cNvPr>
          <p:cNvSpPr/>
          <p:nvPr/>
        </p:nvSpPr>
        <p:spPr>
          <a:xfrm>
            <a:off x="313656" y="1360465"/>
            <a:ext cx="2307042" cy="369332"/>
          </a:xfrm>
          <a:prstGeom prst="rect">
            <a:avLst/>
          </a:prstGeom>
        </p:spPr>
        <p:txBody>
          <a:bodyPr wrap="none">
            <a:spAutoFit/>
          </a:bodyPr>
          <a:lstStyle/>
          <a:p>
            <a:r>
              <a:rPr lang="en-US" sz="1800" dirty="0">
                <a:solidFill>
                  <a:srgbClr val="760000"/>
                </a:solidFill>
                <a:latin typeface="JOSEFIN SANS REGULAR ROMAN" pitchFamily="2" charset="77"/>
              </a:rPr>
              <a:t>(Follow this process)</a:t>
            </a:r>
          </a:p>
        </p:txBody>
      </p:sp>
    </p:spTree>
    <p:extLst>
      <p:ext uri="{BB962C8B-B14F-4D97-AF65-F5344CB8AC3E}">
        <p14:creationId xmlns:p14="http://schemas.microsoft.com/office/powerpoint/2010/main" val="11447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graphicEl>
                                              <a:dgm id="{AD89A131-2C69-403B-9112-C626D528AA5D}"/>
                                            </p:graphicEl>
                                          </p:spTgt>
                                        </p:tgtEl>
                                        <p:attrNameLst>
                                          <p:attrName>style.visibility</p:attrName>
                                        </p:attrNameLst>
                                      </p:cBhvr>
                                      <p:to>
                                        <p:strVal val="visible"/>
                                      </p:to>
                                    </p:set>
                                    <p:animEffect transition="in" filter="circle(in)">
                                      <p:cBhvr>
                                        <p:cTn id="7" dur="2000"/>
                                        <p:tgtEl>
                                          <p:spTgt spid="4">
                                            <p:graphicEl>
                                              <a:dgm id="{AD89A131-2C69-403B-9112-C626D528AA5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graphicEl>
                                              <a:dgm id="{D40E4FA1-9AD9-4140-8F81-157CC0CF9CA5}"/>
                                            </p:graphicEl>
                                          </p:spTgt>
                                        </p:tgtEl>
                                        <p:attrNameLst>
                                          <p:attrName>style.visibility</p:attrName>
                                        </p:attrNameLst>
                                      </p:cBhvr>
                                      <p:to>
                                        <p:strVal val="visible"/>
                                      </p:to>
                                    </p:set>
                                    <p:animEffect transition="in" filter="circle(in)">
                                      <p:cBhvr>
                                        <p:cTn id="12" dur="2000"/>
                                        <p:tgtEl>
                                          <p:spTgt spid="4">
                                            <p:graphicEl>
                                              <a:dgm id="{D40E4FA1-9AD9-4140-8F81-157CC0CF9CA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graphicEl>
                                              <a:dgm id="{3F4182DA-A570-4B79-9B65-C06D2257A2A2}"/>
                                            </p:graphicEl>
                                          </p:spTgt>
                                        </p:tgtEl>
                                        <p:attrNameLst>
                                          <p:attrName>style.visibility</p:attrName>
                                        </p:attrNameLst>
                                      </p:cBhvr>
                                      <p:to>
                                        <p:strVal val="visible"/>
                                      </p:to>
                                    </p:set>
                                    <p:animEffect transition="in" filter="circle(in)">
                                      <p:cBhvr>
                                        <p:cTn id="17" dur="2000"/>
                                        <p:tgtEl>
                                          <p:spTgt spid="4">
                                            <p:graphicEl>
                                              <a:dgm id="{3F4182DA-A570-4B79-9B65-C06D2257A2A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
                                            <p:graphicEl>
                                              <a:dgm id="{50CF8B25-3228-4403-A995-BA8177CF4E7D}"/>
                                            </p:graphicEl>
                                          </p:spTgt>
                                        </p:tgtEl>
                                        <p:attrNameLst>
                                          <p:attrName>style.visibility</p:attrName>
                                        </p:attrNameLst>
                                      </p:cBhvr>
                                      <p:to>
                                        <p:strVal val="visible"/>
                                      </p:to>
                                    </p:set>
                                    <p:animEffect transition="in" filter="circle(in)">
                                      <p:cBhvr>
                                        <p:cTn id="22" dur="2000"/>
                                        <p:tgtEl>
                                          <p:spTgt spid="4">
                                            <p:graphicEl>
                                              <a:dgm id="{50CF8B25-3228-4403-A995-BA8177CF4E7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4">
                                            <p:graphicEl>
                                              <a:dgm id="{5364CA90-A0A4-4A08-AB3C-D408F8DB31CA}"/>
                                            </p:graphicEl>
                                          </p:spTgt>
                                        </p:tgtEl>
                                        <p:attrNameLst>
                                          <p:attrName>style.visibility</p:attrName>
                                        </p:attrNameLst>
                                      </p:cBhvr>
                                      <p:to>
                                        <p:strVal val="visible"/>
                                      </p:to>
                                    </p:set>
                                    <p:animEffect transition="in" filter="circle(in)">
                                      <p:cBhvr>
                                        <p:cTn id="27" dur="2000"/>
                                        <p:tgtEl>
                                          <p:spTgt spid="4">
                                            <p:graphicEl>
                                              <a:dgm id="{5364CA90-A0A4-4A08-AB3C-D408F8DB31C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4">
                                            <p:graphicEl>
                                              <a:dgm id="{2DE9DDD0-7728-4134-96A7-FE4A46D9EB2B}"/>
                                            </p:graphicEl>
                                          </p:spTgt>
                                        </p:tgtEl>
                                        <p:attrNameLst>
                                          <p:attrName>style.visibility</p:attrName>
                                        </p:attrNameLst>
                                      </p:cBhvr>
                                      <p:to>
                                        <p:strVal val="visible"/>
                                      </p:to>
                                    </p:set>
                                    <p:animEffect transition="in" filter="circle(in)">
                                      <p:cBhvr>
                                        <p:cTn id="32" dur="2000"/>
                                        <p:tgtEl>
                                          <p:spTgt spid="4">
                                            <p:graphicEl>
                                              <a:dgm id="{2DE9DDD0-7728-4134-96A7-FE4A46D9EB2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4">
                                            <p:graphicEl>
                                              <a:dgm id="{B02BDA24-8636-4DF5-9B11-15266F5FD106}"/>
                                            </p:graphicEl>
                                          </p:spTgt>
                                        </p:tgtEl>
                                        <p:attrNameLst>
                                          <p:attrName>style.visibility</p:attrName>
                                        </p:attrNameLst>
                                      </p:cBhvr>
                                      <p:to>
                                        <p:strVal val="visible"/>
                                      </p:to>
                                    </p:set>
                                    <p:animEffect transition="in" filter="circle(in)">
                                      <p:cBhvr>
                                        <p:cTn id="37" dur="2000"/>
                                        <p:tgtEl>
                                          <p:spTgt spid="4">
                                            <p:graphicEl>
                                              <a:dgm id="{B02BDA24-8636-4DF5-9B11-15266F5FD10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4">
                                            <p:graphicEl>
                                              <a:dgm id="{0A2AB4AA-76F6-4C31-9CBA-A0C33788B566}"/>
                                            </p:graphicEl>
                                          </p:spTgt>
                                        </p:tgtEl>
                                        <p:attrNameLst>
                                          <p:attrName>style.visibility</p:attrName>
                                        </p:attrNameLst>
                                      </p:cBhvr>
                                      <p:to>
                                        <p:strVal val="visible"/>
                                      </p:to>
                                    </p:set>
                                    <p:animEffect transition="in" filter="circle(in)">
                                      <p:cBhvr>
                                        <p:cTn id="42" dur="2000"/>
                                        <p:tgtEl>
                                          <p:spTgt spid="4">
                                            <p:graphicEl>
                                              <a:dgm id="{0A2AB4AA-76F6-4C31-9CBA-A0C33788B566}"/>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4">
                                            <p:graphicEl>
                                              <a:dgm id="{736CA0B3-110E-4CEB-B061-92E85CF377FE}"/>
                                            </p:graphicEl>
                                          </p:spTgt>
                                        </p:tgtEl>
                                        <p:attrNameLst>
                                          <p:attrName>style.visibility</p:attrName>
                                        </p:attrNameLst>
                                      </p:cBhvr>
                                      <p:to>
                                        <p:strVal val="visible"/>
                                      </p:to>
                                    </p:set>
                                    <p:animEffect transition="in" filter="circle(in)">
                                      <p:cBhvr>
                                        <p:cTn id="47" dur="2000"/>
                                        <p:tgtEl>
                                          <p:spTgt spid="4">
                                            <p:graphicEl>
                                              <a:dgm id="{736CA0B3-110E-4CEB-B061-92E85CF377F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4">
                                            <p:graphicEl>
                                              <a:dgm id="{A43CEBCC-89CC-4D72-A270-C0EFC8131503}"/>
                                            </p:graphicEl>
                                          </p:spTgt>
                                        </p:tgtEl>
                                        <p:attrNameLst>
                                          <p:attrName>style.visibility</p:attrName>
                                        </p:attrNameLst>
                                      </p:cBhvr>
                                      <p:to>
                                        <p:strVal val="visible"/>
                                      </p:to>
                                    </p:set>
                                    <p:animEffect transition="in" filter="circle(in)">
                                      <p:cBhvr>
                                        <p:cTn id="52" dur="2000"/>
                                        <p:tgtEl>
                                          <p:spTgt spid="4">
                                            <p:graphicEl>
                                              <a:dgm id="{A43CEBCC-89CC-4D72-A270-C0EFC8131503}"/>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4">
                                            <p:graphicEl>
                                              <a:dgm id="{4416CA0A-C2B6-422D-BD55-2A03FBF59E6B}"/>
                                            </p:graphicEl>
                                          </p:spTgt>
                                        </p:tgtEl>
                                        <p:attrNameLst>
                                          <p:attrName>style.visibility</p:attrName>
                                        </p:attrNameLst>
                                      </p:cBhvr>
                                      <p:to>
                                        <p:strVal val="visible"/>
                                      </p:to>
                                    </p:set>
                                    <p:animEffect transition="in" filter="circle(in)">
                                      <p:cBhvr>
                                        <p:cTn id="57" dur="2000"/>
                                        <p:tgtEl>
                                          <p:spTgt spid="4">
                                            <p:graphicEl>
                                              <a:dgm id="{4416CA0A-C2B6-422D-BD55-2A03FBF59E6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4">
                                            <p:graphicEl>
                                              <a:dgm id="{9369EE6A-EC92-450B-8344-6AB495E1F780}"/>
                                            </p:graphicEl>
                                          </p:spTgt>
                                        </p:tgtEl>
                                        <p:attrNameLst>
                                          <p:attrName>style.visibility</p:attrName>
                                        </p:attrNameLst>
                                      </p:cBhvr>
                                      <p:to>
                                        <p:strVal val="visible"/>
                                      </p:to>
                                    </p:set>
                                    <p:animEffect transition="in" filter="circle(in)">
                                      <p:cBhvr>
                                        <p:cTn id="62" dur="2000"/>
                                        <p:tgtEl>
                                          <p:spTgt spid="4">
                                            <p:graphicEl>
                                              <a:dgm id="{9369EE6A-EC92-450B-8344-6AB495E1F780}"/>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p:cTn id="67" dur="500" fill="hold"/>
                                        <p:tgtEl>
                                          <p:spTgt spid="5"/>
                                        </p:tgtEl>
                                        <p:attrNameLst>
                                          <p:attrName>ppt_w</p:attrName>
                                        </p:attrNameLst>
                                      </p:cBhvr>
                                      <p:tavLst>
                                        <p:tav tm="0">
                                          <p:val>
                                            <p:fltVal val="0"/>
                                          </p:val>
                                        </p:tav>
                                        <p:tav tm="100000">
                                          <p:val>
                                            <p:strVal val="#ppt_w"/>
                                          </p:val>
                                        </p:tav>
                                      </p:tavLst>
                                    </p:anim>
                                    <p:anim calcmode="lin" valueType="num">
                                      <p:cBhvr>
                                        <p:cTn id="68" dur="500" fill="hold"/>
                                        <p:tgtEl>
                                          <p:spTgt spid="5"/>
                                        </p:tgtEl>
                                        <p:attrNameLst>
                                          <p:attrName>ppt_h</p:attrName>
                                        </p:attrNameLst>
                                      </p:cBhvr>
                                      <p:tavLst>
                                        <p:tav tm="0">
                                          <p:val>
                                            <p:fltVal val="0"/>
                                          </p:val>
                                        </p:tav>
                                        <p:tav tm="100000">
                                          <p:val>
                                            <p:strVal val="#ppt_h"/>
                                          </p:val>
                                        </p:tav>
                                      </p:tavLst>
                                    </p:anim>
                                    <p:animEffect transition="in" filter="fade">
                                      <p:cBhvr>
                                        <p:cTn id="69" dur="500"/>
                                        <p:tgtEl>
                                          <p:spTgt spid="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500"/>
                                        <p:tgtEl>
                                          <p:spTgt spid="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500"/>
                                  </p:stCondLst>
                                  <p:childTnLst>
                                    <p:set>
                                      <p:cBhvr>
                                        <p:cTn id="91" dur="1" fill="hold">
                                          <p:stCondLst>
                                            <p:cond delay="0"/>
                                          </p:stCondLst>
                                        </p:cTn>
                                        <p:tgtEl>
                                          <p:spTgt spid="2"/>
                                        </p:tgtEl>
                                        <p:attrNameLst>
                                          <p:attrName>style.visibility</p:attrName>
                                        </p:attrNameLst>
                                      </p:cBhvr>
                                      <p:to>
                                        <p:strVal val="visible"/>
                                      </p:to>
                                    </p:se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3"/>
                                        </p:tgtEl>
                                        <p:attrNameLst>
                                          <p:attrName>style.visibility</p:attrName>
                                        </p:attrNameLst>
                                      </p:cBhvr>
                                      <p:to>
                                        <p:strVal val="visible"/>
                                      </p:to>
                                    </p:set>
                                  </p:childTnLst>
                                </p:cTn>
                              </p:par>
                            </p:childTnLst>
                          </p:cTn>
                        </p:par>
                        <p:par>
                          <p:cTn id="100" fill="hold">
                            <p:stCondLst>
                              <p:cond delay="0"/>
                            </p:stCondLst>
                            <p:childTnLst>
                              <p:par>
                                <p:cTn id="101" presetID="10" presetClass="entr" presetSubtype="0" fill="hold" grpId="0"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Graphic spid="4" grpId="0">
        <p:bldSub>
          <a:bldDgm bld="one"/>
        </p:bldSub>
      </p:bldGraphic>
      <p:bldP spid="5" grpId="0" animBg="1"/>
      <p:bldP spid="6" grpId="0" animBg="1"/>
      <p:bldP spid="7" grpId="0" animBg="1"/>
      <p:bldP spid="8" grpId="0" animBg="1"/>
      <p:bldP spid="9" grpId="0" animBg="1"/>
      <p:bldP spid="10" grpId="0" animBg="1"/>
      <p:bldP spid="11" grpId="0" animBg="1"/>
      <p:bldP spid="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101" y="344312"/>
            <a:ext cx="10972801" cy="1128889"/>
          </a:xfrm>
        </p:spPr>
        <p:txBody>
          <a:bodyPr>
            <a:normAutofit/>
          </a:bodyPr>
          <a:lstStyle/>
          <a:p>
            <a:r>
              <a:rPr lang="en-US" sz="4000" dirty="0">
                <a:solidFill>
                  <a:srgbClr val="0070C0"/>
                </a:solidFill>
              </a:rPr>
              <a:t>Conceptualization</a:t>
            </a:r>
          </a:p>
        </p:txBody>
      </p:sp>
      <p:sp>
        <p:nvSpPr>
          <p:cNvPr id="3" name="Content Placeholder 2"/>
          <p:cNvSpPr>
            <a:spLocks noGrp="1"/>
          </p:cNvSpPr>
          <p:nvPr>
            <p:ph idx="1"/>
          </p:nvPr>
        </p:nvSpPr>
        <p:spPr>
          <a:xfrm>
            <a:off x="685801" y="1473201"/>
            <a:ext cx="10972801" cy="5019673"/>
          </a:xfrm>
        </p:spPr>
        <p:txBody>
          <a:bodyPr>
            <a:normAutofit/>
          </a:bodyPr>
          <a:lstStyle/>
          <a:p>
            <a:pPr marL="0" indent="0">
              <a:buNone/>
            </a:pPr>
            <a:r>
              <a:rPr lang="en-US" sz="4000" dirty="0"/>
              <a:t>What should the CONCEPT ACHIEVE?</a:t>
            </a:r>
          </a:p>
          <a:p>
            <a:pPr marL="800100" lvl="1" indent="-342900">
              <a:lnSpc>
                <a:spcPct val="120000"/>
              </a:lnSpc>
            </a:pPr>
            <a:r>
              <a:rPr lang="en-US" sz="2400" dirty="0"/>
              <a:t>It should be able </a:t>
            </a:r>
            <a:r>
              <a:rPr lang="en-US" sz="2400" dirty="0">
                <a:solidFill>
                  <a:srgbClr val="FF0000"/>
                </a:solidFill>
              </a:rPr>
              <a:t>TO SOLVE THE PROBLEM</a:t>
            </a:r>
            <a:r>
              <a:rPr lang="en-US" sz="2400" dirty="0"/>
              <a:t> with </a:t>
            </a:r>
            <a:r>
              <a:rPr lang="en-US" sz="2400" dirty="0">
                <a:solidFill>
                  <a:srgbClr val="FF0000"/>
                </a:solidFill>
              </a:rPr>
              <a:t>relevance to the context </a:t>
            </a:r>
            <a:r>
              <a:rPr lang="en-US" sz="2400" dirty="0"/>
              <a:t>and </a:t>
            </a:r>
            <a:r>
              <a:rPr lang="en-US" sz="2400" dirty="0">
                <a:solidFill>
                  <a:srgbClr val="FF0000"/>
                </a:solidFill>
              </a:rPr>
              <a:t>add value.</a:t>
            </a:r>
          </a:p>
          <a:p>
            <a:pPr marL="800100" lvl="1" indent="-342900">
              <a:lnSpc>
                <a:spcPct val="120000"/>
              </a:lnSpc>
            </a:pPr>
            <a:r>
              <a:rPr lang="en-US" sz="2400" dirty="0"/>
              <a:t>Other practical aspects including USABILITY, FEASIBILITY, SCALABILITY and BUSINESS MODEL will follow later on.</a:t>
            </a:r>
          </a:p>
          <a:p>
            <a:pPr marL="800100" lvl="1" indent="-342900">
              <a:lnSpc>
                <a:spcPct val="120000"/>
              </a:lnSpc>
            </a:pPr>
            <a:r>
              <a:rPr lang="en-IN" sz="2400" dirty="0"/>
              <a:t>After </a:t>
            </a:r>
            <a:r>
              <a:rPr lang="en-IN" sz="2400" b="1" dirty="0"/>
              <a:t>Ideation (Divergent) phase </a:t>
            </a:r>
            <a:r>
              <a:rPr lang="en-IN" sz="2400" dirty="0"/>
              <a:t>- you have successfully generated lots of ideas, then you collected, categorized, refined couple of them – now </a:t>
            </a:r>
            <a:r>
              <a:rPr lang="en-IN" sz="2400" b="1" dirty="0"/>
              <a:t>select (converge) them using conceptualization tools</a:t>
            </a:r>
            <a:r>
              <a:rPr lang="en-IN" sz="2400" dirty="0"/>
              <a:t> mentioned further to transform those rough ideas into something actionable (possible solutions) to prototype &amp; test further.</a:t>
            </a:r>
            <a:endParaRPr lang="en-US" sz="2400" dirty="0"/>
          </a:p>
        </p:txBody>
      </p:sp>
      <p:pic>
        <p:nvPicPr>
          <p:cNvPr id="5" name="Picture 4">
            <a:extLst>
              <a:ext uri="{FF2B5EF4-FFF2-40B4-BE49-F238E27FC236}">
                <a16:creationId xmlns:a16="http://schemas.microsoft.com/office/drawing/2014/main" id="{37B4ACB9-50ED-3A41-A09D-531CF4E76B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6" name="Footer Placeholder 10">
            <a:extLst>
              <a:ext uri="{FF2B5EF4-FFF2-40B4-BE49-F238E27FC236}">
                <a16:creationId xmlns:a16="http://schemas.microsoft.com/office/drawing/2014/main" id="{128E1808-683B-DF47-ACDD-E774C9D13D34}"/>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7" name="Picture 2" descr="Ganpat University Institute of Computer Technology">
            <a:extLst>
              <a:ext uri="{FF2B5EF4-FFF2-40B4-BE49-F238E27FC236}">
                <a16:creationId xmlns:a16="http://schemas.microsoft.com/office/drawing/2014/main" id="{806B8963-443D-1D44-85F1-EAD0CA1391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424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54C0-FB0B-FE4C-B2DC-8B7B7E5B74E3}"/>
              </a:ext>
            </a:extLst>
          </p:cNvPr>
          <p:cNvSpPr>
            <a:spLocks noGrp="1"/>
          </p:cNvSpPr>
          <p:nvPr>
            <p:ph type="title"/>
          </p:nvPr>
        </p:nvSpPr>
        <p:spPr>
          <a:xfrm>
            <a:off x="1054100" y="406400"/>
            <a:ext cx="10515600" cy="1066801"/>
          </a:xfrm>
        </p:spPr>
        <p:txBody>
          <a:bodyPr>
            <a:noAutofit/>
          </a:bodyPr>
          <a:lstStyle/>
          <a:p>
            <a:r>
              <a:rPr lang="en-IN" sz="4000" dirty="0">
                <a:solidFill>
                  <a:srgbClr val="0070C0"/>
                </a:solidFill>
              </a:rPr>
              <a:t>Conceptualization</a:t>
            </a:r>
            <a:endParaRPr lang="en-US" sz="4000" dirty="0">
              <a:solidFill>
                <a:srgbClr val="0070C0"/>
              </a:solidFill>
            </a:endParaRPr>
          </a:p>
        </p:txBody>
      </p:sp>
      <p:sp>
        <p:nvSpPr>
          <p:cNvPr id="3" name="Content Placeholder 2">
            <a:extLst>
              <a:ext uri="{FF2B5EF4-FFF2-40B4-BE49-F238E27FC236}">
                <a16:creationId xmlns:a16="http://schemas.microsoft.com/office/drawing/2014/main" id="{1B26EF76-39EB-DC4B-BD80-489688F59950}"/>
              </a:ext>
            </a:extLst>
          </p:cNvPr>
          <p:cNvSpPr>
            <a:spLocks noGrp="1"/>
          </p:cNvSpPr>
          <p:nvPr>
            <p:ph idx="1"/>
          </p:nvPr>
        </p:nvSpPr>
        <p:spPr>
          <a:xfrm>
            <a:off x="1054101" y="1538076"/>
            <a:ext cx="10972801" cy="5119787"/>
          </a:xfrm>
        </p:spPr>
        <p:txBody>
          <a:bodyPr>
            <a:normAutofit fontScale="62500" lnSpcReduction="20000"/>
          </a:bodyPr>
          <a:lstStyle/>
          <a:p>
            <a:pPr marL="0" indent="0" fontAlgn="base">
              <a:buNone/>
            </a:pPr>
            <a:r>
              <a:rPr lang="en-IN" b="1" dirty="0"/>
              <a:t>Design/Innovation is largely depends on the constraints/restrictions of your domain.</a:t>
            </a:r>
          </a:p>
          <a:p>
            <a:pPr marL="800100" lvl="1" indent="-342900">
              <a:lnSpc>
                <a:spcPct val="140000"/>
              </a:lnSpc>
            </a:pPr>
            <a:r>
              <a:rPr lang="en-US" sz="3400" i="1" dirty="0"/>
              <a:t>For Example, </a:t>
            </a:r>
            <a:r>
              <a:rPr lang="en-US" sz="3400" dirty="0"/>
              <a:t>Constraints like Cost/Budget, Time, Quality, Technology, Processes &amp; Operations, Performance, Usability, Integration/ Compatibility, Efficiency, Compliances, Environment, Material, Logistics, Safety, Ethics etc.</a:t>
            </a:r>
          </a:p>
          <a:p>
            <a:pPr marL="800100" lvl="1" indent="-342900">
              <a:lnSpc>
                <a:spcPct val="140000"/>
              </a:lnSpc>
              <a:spcAft>
                <a:spcPts val="800"/>
              </a:spcAft>
            </a:pPr>
            <a:r>
              <a:rPr lang="en-US" sz="3400" dirty="0"/>
              <a:t>Screen the ideas through constraints of your domain. Each domain has separate constraints.</a:t>
            </a:r>
          </a:p>
          <a:p>
            <a:pPr marL="0" lvl="1" indent="0" fontAlgn="base">
              <a:buNone/>
            </a:pPr>
            <a:r>
              <a:rPr lang="en-US" sz="3200" b="1" dirty="0"/>
              <a:t>Then screen/analyze/select the ideas based on below factors - </a:t>
            </a:r>
            <a:endParaRPr lang="en-IN" sz="3200" b="1" dirty="0"/>
          </a:p>
          <a:p>
            <a:pPr marL="800100" lvl="1" indent="-342900" fontAlgn="base">
              <a:lnSpc>
                <a:spcPct val="140000"/>
              </a:lnSpc>
              <a:spcAft>
                <a:spcPts val="800"/>
              </a:spcAft>
            </a:pPr>
            <a:r>
              <a:rPr lang="en-IN" sz="3400" dirty="0"/>
              <a:t>Technical feasibility, Market opportunity (Competition), Aesthetic and Ergonomics, Business or cost restrictions, Quality and Reliability, Value Creation, Execution, Scalability</a:t>
            </a:r>
          </a:p>
          <a:p>
            <a:pPr marL="0" lvl="1" indent="0" fontAlgn="base">
              <a:buNone/>
            </a:pPr>
            <a:r>
              <a:rPr lang="en-IN" sz="3200" b="1" dirty="0"/>
              <a:t>Keep In Mind -</a:t>
            </a:r>
          </a:p>
          <a:p>
            <a:pPr marL="800100" lvl="1" indent="-342900">
              <a:lnSpc>
                <a:spcPct val="140000"/>
              </a:lnSpc>
            </a:pPr>
            <a:r>
              <a:rPr lang="en-US" sz="3400" dirty="0"/>
              <a:t>Don’t narrow too fast – it’s a gradual process</a:t>
            </a:r>
          </a:p>
          <a:p>
            <a:pPr marL="800100" lvl="1" indent="-342900">
              <a:lnSpc>
                <a:spcPct val="140000"/>
              </a:lnSpc>
            </a:pPr>
            <a:r>
              <a:rPr lang="en-US" sz="3400" dirty="0"/>
              <a:t>Don’t immediately worry about feasibility or scalability</a:t>
            </a:r>
          </a:p>
          <a:p>
            <a:pPr marL="800100" lvl="1" indent="-342900">
              <a:lnSpc>
                <a:spcPct val="140000"/>
              </a:lnSpc>
            </a:pPr>
            <a:r>
              <a:rPr lang="en-US" sz="3400" dirty="0"/>
              <a:t>Discuss about the ideas to which team is very excited, surprised or curious</a:t>
            </a:r>
            <a:endParaRPr lang="en-US" b="1" dirty="0"/>
          </a:p>
        </p:txBody>
      </p:sp>
      <p:pic>
        <p:nvPicPr>
          <p:cNvPr id="5" name="Picture 4">
            <a:extLst>
              <a:ext uri="{FF2B5EF4-FFF2-40B4-BE49-F238E27FC236}">
                <a16:creationId xmlns:a16="http://schemas.microsoft.com/office/drawing/2014/main" id="{5B56E806-66C5-E64B-95B2-E55C943479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6" name="Footer Placeholder 10">
            <a:extLst>
              <a:ext uri="{FF2B5EF4-FFF2-40B4-BE49-F238E27FC236}">
                <a16:creationId xmlns:a16="http://schemas.microsoft.com/office/drawing/2014/main" id="{D472B655-E262-4142-AE8D-848B61389627}"/>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7" name="Picture 2" descr="Ganpat University Institute of Computer Technology">
            <a:extLst>
              <a:ext uri="{FF2B5EF4-FFF2-40B4-BE49-F238E27FC236}">
                <a16:creationId xmlns:a16="http://schemas.microsoft.com/office/drawing/2014/main" id="{CAD0FCC5-35C3-E048-B048-3762CF802B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9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33600"/>
            <a:ext cx="12344400" cy="4419600"/>
          </a:xfrm>
          <a:prstGeom prst="rect">
            <a:avLst/>
          </a:pr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4437762" y="2562919"/>
            <a:ext cx="1188720" cy="118872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6492985" y="2562919"/>
            <a:ext cx="1188720" cy="118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548208" y="2562919"/>
            <a:ext cx="1188720" cy="11887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0603431" y="2562919"/>
            <a:ext cx="1188720" cy="1188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73388" y="3915939"/>
            <a:ext cx="1517468" cy="353943"/>
          </a:xfrm>
          <a:prstGeom prst="rect">
            <a:avLst/>
          </a:prstGeom>
        </p:spPr>
        <p:txBody>
          <a:bodyPr wrap="square">
            <a:spAutoFit/>
          </a:bodyPr>
          <a:lstStyle/>
          <a:p>
            <a:pPr algn="ctr"/>
            <a:r>
              <a:rPr lang="en-US" b="1">
                <a:solidFill>
                  <a:schemeClr val="bg1"/>
                </a:solidFill>
                <a:latin typeface="Century Gothic" panose="020B0502020202020204" pitchFamily="34" charset="0"/>
                <a:cs typeface="Arial" panose="020B0604020202020204" pitchFamily="34" charset="0"/>
              </a:rPr>
              <a:t>Social</a:t>
            </a:r>
            <a:endParaRPr lang="en-US" b="1" dirty="0">
              <a:solidFill>
                <a:schemeClr val="bg1"/>
              </a:solidFill>
              <a:latin typeface="Century Gothic" panose="020B0502020202020204" pitchFamily="34" charset="0"/>
              <a:cs typeface="Arial" panose="020B0604020202020204" pitchFamily="34" charset="0"/>
            </a:endParaRPr>
          </a:p>
        </p:txBody>
      </p:sp>
      <p:sp>
        <p:nvSpPr>
          <p:cNvPr id="9" name="Rectangle 8"/>
          <p:cNvSpPr/>
          <p:nvPr/>
        </p:nvSpPr>
        <p:spPr>
          <a:xfrm>
            <a:off x="6215429" y="3915939"/>
            <a:ext cx="1812088" cy="353943"/>
          </a:xfrm>
          <a:prstGeom prst="rect">
            <a:avLst/>
          </a:prstGeom>
        </p:spPr>
        <p:txBody>
          <a:bodyPr wrap="square">
            <a:spAutoFit/>
          </a:bodyPr>
          <a:lstStyle/>
          <a:p>
            <a:pPr algn="ctr"/>
            <a:r>
              <a:rPr lang="en-US" b="1">
                <a:solidFill>
                  <a:schemeClr val="bg1"/>
                </a:solidFill>
                <a:latin typeface="Century Gothic" panose="020B0502020202020204" pitchFamily="34" charset="0"/>
                <a:cs typeface="Arial" panose="020B0604020202020204" pitchFamily="34" charset="0"/>
              </a:rPr>
              <a:t>Technological</a:t>
            </a:r>
            <a:endParaRPr lang="en-US" b="1" dirty="0">
              <a:solidFill>
                <a:schemeClr val="bg1"/>
              </a:solidFill>
              <a:latin typeface="Century Gothic" panose="020B0502020202020204" pitchFamily="34" charset="0"/>
              <a:cs typeface="Arial" panose="020B0604020202020204" pitchFamily="34" charset="0"/>
            </a:endParaRPr>
          </a:p>
        </p:txBody>
      </p:sp>
      <p:sp>
        <p:nvSpPr>
          <p:cNvPr id="10" name="Rectangle 9"/>
          <p:cNvSpPr/>
          <p:nvPr/>
        </p:nvSpPr>
        <p:spPr>
          <a:xfrm>
            <a:off x="8383834" y="3915939"/>
            <a:ext cx="1517468" cy="353943"/>
          </a:xfrm>
          <a:prstGeom prst="rect">
            <a:avLst/>
          </a:prstGeom>
        </p:spPr>
        <p:txBody>
          <a:bodyPr wrap="square">
            <a:spAutoFit/>
          </a:bodyPr>
          <a:lstStyle/>
          <a:p>
            <a:pPr algn="ctr"/>
            <a:r>
              <a:rPr lang="en-US" b="1">
                <a:solidFill>
                  <a:schemeClr val="bg1"/>
                </a:solidFill>
                <a:latin typeface="Century Gothic" panose="020B0502020202020204" pitchFamily="34" charset="0"/>
                <a:cs typeface="Arial" panose="020B0604020202020204" pitchFamily="34" charset="0"/>
              </a:rPr>
              <a:t>Legal</a:t>
            </a:r>
            <a:endParaRPr lang="en-US" b="1" dirty="0">
              <a:solidFill>
                <a:schemeClr val="bg1"/>
              </a:solidFill>
              <a:latin typeface="Century Gothic" panose="020B0502020202020204" pitchFamily="34" charset="0"/>
              <a:cs typeface="Arial" panose="020B0604020202020204" pitchFamily="34" charset="0"/>
            </a:endParaRPr>
          </a:p>
        </p:txBody>
      </p:sp>
      <p:sp>
        <p:nvSpPr>
          <p:cNvPr id="11" name="Rectangle 10"/>
          <p:cNvSpPr/>
          <p:nvPr/>
        </p:nvSpPr>
        <p:spPr>
          <a:xfrm>
            <a:off x="10257619" y="3923607"/>
            <a:ext cx="2089350" cy="353943"/>
          </a:xfrm>
          <a:prstGeom prst="rect">
            <a:avLst/>
          </a:prstGeom>
        </p:spPr>
        <p:txBody>
          <a:bodyPr wrap="square">
            <a:spAutoFit/>
          </a:bodyPr>
          <a:lstStyle/>
          <a:p>
            <a:pPr algn="ctr"/>
            <a:r>
              <a:rPr lang="en-US" b="1">
                <a:solidFill>
                  <a:schemeClr val="bg1"/>
                </a:solidFill>
                <a:latin typeface="Century Gothic" panose="020B0502020202020204" pitchFamily="34" charset="0"/>
                <a:cs typeface="Arial" panose="020B0604020202020204" pitchFamily="34" charset="0"/>
              </a:rPr>
              <a:t>Environmental</a:t>
            </a:r>
            <a:endParaRPr lang="en-US" b="1" dirty="0">
              <a:solidFill>
                <a:schemeClr val="bg1"/>
              </a:solidFill>
              <a:latin typeface="Century Gothic" panose="020B0502020202020204" pitchFamily="34" charset="0"/>
              <a:cs typeface="Arial" panose="020B0604020202020204" pitchFamily="34" charset="0"/>
            </a:endParaRPr>
          </a:p>
        </p:txBody>
      </p:sp>
      <p:grpSp>
        <p:nvGrpSpPr>
          <p:cNvPr id="14" name="Group 4"/>
          <p:cNvGrpSpPr>
            <a:grpSpLocks noChangeAspect="1"/>
          </p:cNvGrpSpPr>
          <p:nvPr/>
        </p:nvGrpSpPr>
        <p:grpSpPr bwMode="auto">
          <a:xfrm>
            <a:off x="4827194" y="2856581"/>
            <a:ext cx="409856" cy="601396"/>
            <a:chOff x="2029" y="1151"/>
            <a:chExt cx="199" cy="292"/>
          </a:xfrm>
          <a:solidFill>
            <a:schemeClr val="bg1"/>
          </a:solidFill>
        </p:grpSpPr>
        <p:sp>
          <p:nvSpPr>
            <p:cNvPr id="17" name="Freeform 6"/>
            <p:cNvSpPr>
              <a:spLocks noEditPoints="1"/>
            </p:cNvSpPr>
            <p:nvPr/>
          </p:nvSpPr>
          <p:spPr bwMode="auto">
            <a:xfrm>
              <a:off x="2029" y="1151"/>
              <a:ext cx="169" cy="292"/>
            </a:xfrm>
            <a:custGeom>
              <a:avLst/>
              <a:gdLst>
                <a:gd name="T0" fmla="*/ 638 w 1859"/>
                <a:gd name="T1" fmla="*/ 2971 h 3222"/>
                <a:gd name="T2" fmla="*/ 1221 w 1859"/>
                <a:gd name="T3" fmla="*/ 2796 h 3222"/>
                <a:gd name="T4" fmla="*/ 609 w 1859"/>
                <a:gd name="T5" fmla="*/ 170 h 3222"/>
                <a:gd name="T6" fmla="*/ 1250 w 1859"/>
                <a:gd name="T7" fmla="*/ 238 h 3222"/>
                <a:gd name="T8" fmla="*/ 609 w 1859"/>
                <a:gd name="T9" fmla="*/ 170 h 3222"/>
                <a:gd name="T10" fmla="*/ 1443 w 1859"/>
                <a:gd name="T11" fmla="*/ 150 h 3222"/>
                <a:gd name="T12" fmla="*/ 1413 w 1859"/>
                <a:gd name="T13" fmla="*/ 172 h 3222"/>
                <a:gd name="T14" fmla="*/ 1401 w 1859"/>
                <a:gd name="T15" fmla="*/ 207 h 3222"/>
                <a:gd name="T16" fmla="*/ 1413 w 1859"/>
                <a:gd name="T17" fmla="*/ 243 h 3222"/>
                <a:gd name="T18" fmla="*/ 1443 w 1859"/>
                <a:gd name="T19" fmla="*/ 263 h 3222"/>
                <a:gd name="T20" fmla="*/ 1482 w 1859"/>
                <a:gd name="T21" fmla="*/ 263 h 3222"/>
                <a:gd name="T22" fmla="*/ 1511 w 1859"/>
                <a:gd name="T23" fmla="*/ 243 h 3222"/>
                <a:gd name="T24" fmla="*/ 1523 w 1859"/>
                <a:gd name="T25" fmla="*/ 207 h 3222"/>
                <a:gd name="T26" fmla="*/ 1511 w 1859"/>
                <a:gd name="T27" fmla="*/ 172 h 3222"/>
                <a:gd name="T28" fmla="*/ 1482 w 1859"/>
                <a:gd name="T29" fmla="*/ 150 h 3222"/>
                <a:gd name="T30" fmla="*/ 238 w 1859"/>
                <a:gd name="T31" fmla="*/ 0 h 3222"/>
                <a:gd name="T32" fmla="*/ 1658 w 1859"/>
                <a:gd name="T33" fmla="*/ 3 h 3222"/>
                <a:gd name="T34" fmla="*/ 1729 w 1859"/>
                <a:gd name="T35" fmla="*/ 26 h 3222"/>
                <a:gd name="T36" fmla="*/ 1788 w 1859"/>
                <a:gd name="T37" fmla="*/ 69 h 3222"/>
                <a:gd name="T38" fmla="*/ 1831 w 1859"/>
                <a:gd name="T39" fmla="*/ 127 h 3222"/>
                <a:gd name="T40" fmla="*/ 1855 w 1859"/>
                <a:gd name="T41" fmla="*/ 197 h 3222"/>
                <a:gd name="T42" fmla="*/ 1858 w 1859"/>
                <a:gd name="T43" fmla="*/ 873 h 3222"/>
                <a:gd name="T44" fmla="*/ 1680 w 1859"/>
                <a:gd name="T45" fmla="*/ 395 h 3222"/>
                <a:gd name="T46" fmla="*/ 179 w 1859"/>
                <a:gd name="T47" fmla="*/ 2611 h 3222"/>
                <a:gd name="T48" fmla="*/ 1680 w 1859"/>
                <a:gd name="T49" fmla="*/ 1954 h 3222"/>
                <a:gd name="T50" fmla="*/ 1859 w 1859"/>
                <a:gd name="T51" fmla="*/ 2987 h 3222"/>
                <a:gd name="T52" fmla="*/ 1846 w 1859"/>
                <a:gd name="T53" fmla="*/ 3061 h 3222"/>
                <a:gd name="T54" fmla="*/ 1812 w 1859"/>
                <a:gd name="T55" fmla="*/ 3125 h 3222"/>
                <a:gd name="T56" fmla="*/ 1760 w 1859"/>
                <a:gd name="T57" fmla="*/ 3176 h 3222"/>
                <a:gd name="T58" fmla="*/ 1695 w 1859"/>
                <a:gd name="T59" fmla="*/ 3210 h 3222"/>
                <a:gd name="T60" fmla="*/ 1619 w 1859"/>
                <a:gd name="T61" fmla="*/ 3222 h 3222"/>
                <a:gd name="T62" fmla="*/ 200 w 1859"/>
                <a:gd name="T63" fmla="*/ 3219 h 3222"/>
                <a:gd name="T64" fmla="*/ 129 w 1859"/>
                <a:gd name="T65" fmla="*/ 3196 h 3222"/>
                <a:gd name="T66" fmla="*/ 70 w 1859"/>
                <a:gd name="T67" fmla="*/ 3153 h 3222"/>
                <a:gd name="T68" fmla="*/ 26 w 1859"/>
                <a:gd name="T69" fmla="*/ 3095 h 3222"/>
                <a:gd name="T70" fmla="*/ 3 w 1859"/>
                <a:gd name="T71" fmla="*/ 3026 h 3222"/>
                <a:gd name="T72" fmla="*/ 0 w 1859"/>
                <a:gd name="T73" fmla="*/ 235 h 3222"/>
                <a:gd name="T74" fmla="*/ 13 w 1859"/>
                <a:gd name="T75" fmla="*/ 160 h 3222"/>
                <a:gd name="T76" fmla="*/ 47 w 1859"/>
                <a:gd name="T77" fmla="*/ 96 h 3222"/>
                <a:gd name="T78" fmla="*/ 97 w 1859"/>
                <a:gd name="T79" fmla="*/ 46 h 3222"/>
                <a:gd name="T80" fmla="*/ 163 w 1859"/>
                <a:gd name="T81" fmla="*/ 12 h 3222"/>
                <a:gd name="T82" fmla="*/ 238 w 1859"/>
                <a:gd name="T83" fmla="*/ 0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9" h="3222">
                  <a:moveTo>
                    <a:pt x="638" y="2796"/>
                  </a:moveTo>
                  <a:lnTo>
                    <a:pt x="638" y="2971"/>
                  </a:lnTo>
                  <a:lnTo>
                    <a:pt x="1221" y="2971"/>
                  </a:lnTo>
                  <a:lnTo>
                    <a:pt x="1221" y="2796"/>
                  </a:lnTo>
                  <a:lnTo>
                    <a:pt x="638" y="2796"/>
                  </a:lnTo>
                  <a:close/>
                  <a:moveTo>
                    <a:pt x="609" y="170"/>
                  </a:moveTo>
                  <a:lnTo>
                    <a:pt x="609" y="238"/>
                  </a:lnTo>
                  <a:lnTo>
                    <a:pt x="1250" y="238"/>
                  </a:lnTo>
                  <a:lnTo>
                    <a:pt x="1250" y="170"/>
                  </a:lnTo>
                  <a:lnTo>
                    <a:pt x="609" y="170"/>
                  </a:lnTo>
                  <a:close/>
                  <a:moveTo>
                    <a:pt x="1462" y="147"/>
                  </a:moveTo>
                  <a:lnTo>
                    <a:pt x="1443" y="150"/>
                  </a:lnTo>
                  <a:lnTo>
                    <a:pt x="1426" y="158"/>
                  </a:lnTo>
                  <a:lnTo>
                    <a:pt x="1413" y="172"/>
                  </a:lnTo>
                  <a:lnTo>
                    <a:pt x="1403" y="188"/>
                  </a:lnTo>
                  <a:lnTo>
                    <a:pt x="1401" y="207"/>
                  </a:lnTo>
                  <a:lnTo>
                    <a:pt x="1403" y="226"/>
                  </a:lnTo>
                  <a:lnTo>
                    <a:pt x="1413" y="243"/>
                  </a:lnTo>
                  <a:lnTo>
                    <a:pt x="1426" y="255"/>
                  </a:lnTo>
                  <a:lnTo>
                    <a:pt x="1443" y="263"/>
                  </a:lnTo>
                  <a:lnTo>
                    <a:pt x="1462" y="266"/>
                  </a:lnTo>
                  <a:lnTo>
                    <a:pt x="1482" y="263"/>
                  </a:lnTo>
                  <a:lnTo>
                    <a:pt x="1499" y="255"/>
                  </a:lnTo>
                  <a:lnTo>
                    <a:pt x="1511" y="243"/>
                  </a:lnTo>
                  <a:lnTo>
                    <a:pt x="1520" y="226"/>
                  </a:lnTo>
                  <a:lnTo>
                    <a:pt x="1523" y="207"/>
                  </a:lnTo>
                  <a:lnTo>
                    <a:pt x="1520" y="188"/>
                  </a:lnTo>
                  <a:lnTo>
                    <a:pt x="1511" y="172"/>
                  </a:lnTo>
                  <a:lnTo>
                    <a:pt x="1499" y="158"/>
                  </a:lnTo>
                  <a:lnTo>
                    <a:pt x="1482" y="150"/>
                  </a:lnTo>
                  <a:lnTo>
                    <a:pt x="1462" y="147"/>
                  </a:lnTo>
                  <a:close/>
                  <a:moveTo>
                    <a:pt x="238" y="0"/>
                  </a:moveTo>
                  <a:lnTo>
                    <a:pt x="1619" y="0"/>
                  </a:lnTo>
                  <a:lnTo>
                    <a:pt x="1658" y="3"/>
                  </a:lnTo>
                  <a:lnTo>
                    <a:pt x="1695" y="12"/>
                  </a:lnTo>
                  <a:lnTo>
                    <a:pt x="1729" y="26"/>
                  </a:lnTo>
                  <a:lnTo>
                    <a:pt x="1760" y="46"/>
                  </a:lnTo>
                  <a:lnTo>
                    <a:pt x="1788" y="69"/>
                  </a:lnTo>
                  <a:lnTo>
                    <a:pt x="1812" y="96"/>
                  </a:lnTo>
                  <a:lnTo>
                    <a:pt x="1831" y="127"/>
                  </a:lnTo>
                  <a:lnTo>
                    <a:pt x="1846" y="160"/>
                  </a:lnTo>
                  <a:lnTo>
                    <a:pt x="1855" y="197"/>
                  </a:lnTo>
                  <a:lnTo>
                    <a:pt x="1858" y="235"/>
                  </a:lnTo>
                  <a:lnTo>
                    <a:pt x="1858" y="873"/>
                  </a:lnTo>
                  <a:lnTo>
                    <a:pt x="1680" y="873"/>
                  </a:lnTo>
                  <a:lnTo>
                    <a:pt x="1680" y="395"/>
                  </a:lnTo>
                  <a:lnTo>
                    <a:pt x="179" y="395"/>
                  </a:lnTo>
                  <a:lnTo>
                    <a:pt x="179" y="2611"/>
                  </a:lnTo>
                  <a:lnTo>
                    <a:pt x="1680" y="2611"/>
                  </a:lnTo>
                  <a:lnTo>
                    <a:pt x="1680" y="1954"/>
                  </a:lnTo>
                  <a:lnTo>
                    <a:pt x="1859" y="1954"/>
                  </a:lnTo>
                  <a:lnTo>
                    <a:pt x="1859" y="2987"/>
                  </a:lnTo>
                  <a:lnTo>
                    <a:pt x="1856" y="3026"/>
                  </a:lnTo>
                  <a:lnTo>
                    <a:pt x="1846" y="3061"/>
                  </a:lnTo>
                  <a:lnTo>
                    <a:pt x="1831" y="3095"/>
                  </a:lnTo>
                  <a:lnTo>
                    <a:pt x="1812" y="3125"/>
                  </a:lnTo>
                  <a:lnTo>
                    <a:pt x="1788" y="3153"/>
                  </a:lnTo>
                  <a:lnTo>
                    <a:pt x="1760" y="3176"/>
                  </a:lnTo>
                  <a:lnTo>
                    <a:pt x="1730" y="3196"/>
                  </a:lnTo>
                  <a:lnTo>
                    <a:pt x="1695" y="3210"/>
                  </a:lnTo>
                  <a:lnTo>
                    <a:pt x="1658" y="3219"/>
                  </a:lnTo>
                  <a:lnTo>
                    <a:pt x="1619" y="3222"/>
                  </a:lnTo>
                  <a:lnTo>
                    <a:pt x="238" y="3222"/>
                  </a:lnTo>
                  <a:lnTo>
                    <a:pt x="200" y="3219"/>
                  </a:lnTo>
                  <a:lnTo>
                    <a:pt x="163" y="3210"/>
                  </a:lnTo>
                  <a:lnTo>
                    <a:pt x="129" y="3196"/>
                  </a:lnTo>
                  <a:lnTo>
                    <a:pt x="97" y="3176"/>
                  </a:lnTo>
                  <a:lnTo>
                    <a:pt x="70" y="3153"/>
                  </a:lnTo>
                  <a:lnTo>
                    <a:pt x="47" y="3125"/>
                  </a:lnTo>
                  <a:lnTo>
                    <a:pt x="26" y="3095"/>
                  </a:lnTo>
                  <a:lnTo>
                    <a:pt x="13" y="3061"/>
                  </a:lnTo>
                  <a:lnTo>
                    <a:pt x="3" y="3026"/>
                  </a:lnTo>
                  <a:lnTo>
                    <a:pt x="0" y="2987"/>
                  </a:lnTo>
                  <a:lnTo>
                    <a:pt x="0" y="235"/>
                  </a:lnTo>
                  <a:lnTo>
                    <a:pt x="3" y="197"/>
                  </a:lnTo>
                  <a:lnTo>
                    <a:pt x="13" y="160"/>
                  </a:lnTo>
                  <a:lnTo>
                    <a:pt x="26" y="127"/>
                  </a:lnTo>
                  <a:lnTo>
                    <a:pt x="47" y="96"/>
                  </a:lnTo>
                  <a:lnTo>
                    <a:pt x="70" y="69"/>
                  </a:lnTo>
                  <a:lnTo>
                    <a:pt x="97" y="46"/>
                  </a:lnTo>
                  <a:lnTo>
                    <a:pt x="129" y="26"/>
                  </a:lnTo>
                  <a:lnTo>
                    <a:pt x="163" y="12"/>
                  </a:lnTo>
                  <a:lnTo>
                    <a:pt x="200" y="3"/>
                  </a:lnTo>
                  <a:lnTo>
                    <a:pt x="2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2102" y="1237"/>
              <a:ext cx="126" cy="117"/>
            </a:xfrm>
            <a:custGeom>
              <a:avLst/>
              <a:gdLst>
                <a:gd name="T0" fmla="*/ 0 w 1382"/>
                <a:gd name="T1" fmla="*/ 0 h 1289"/>
                <a:gd name="T2" fmla="*/ 1382 w 1382"/>
                <a:gd name="T3" fmla="*/ 0 h 1289"/>
                <a:gd name="T4" fmla="*/ 1382 w 1382"/>
                <a:gd name="T5" fmla="*/ 914 h 1289"/>
                <a:gd name="T6" fmla="*/ 469 w 1382"/>
                <a:gd name="T7" fmla="*/ 914 h 1289"/>
                <a:gd name="T8" fmla="*/ 0 w 1382"/>
                <a:gd name="T9" fmla="*/ 1289 h 1289"/>
                <a:gd name="T10" fmla="*/ 161 w 1382"/>
                <a:gd name="T11" fmla="*/ 914 h 1289"/>
                <a:gd name="T12" fmla="*/ 0 w 1382"/>
                <a:gd name="T13" fmla="*/ 914 h 1289"/>
                <a:gd name="T14" fmla="*/ 0 w 1382"/>
                <a:gd name="T15" fmla="*/ 0 h 1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2" h="1289">
                  <a:moveTo>
                    <a:pt x="0" y="0"/>
                  </a:moveTo>
                  <a:lnTo>
                    <a:pt x="1382" y="0"/>
                  </a:lnTo>
                  <a:lnTo>
                    <a:pt x="1382" y="914"/>
                  </a:lnTo>
                  <a:lnTo>
                    <a:pt x="469" y="914"/>
                  </a:lnTo>
                  <a:lnTo>
                    <a:pt x="0" y="1289"/>
                  </a:lnTo>
                  <a:lnTo>
                    <a:pt x="161" y="914"/>
                  </a:lnTo>
                  <a:lnTo>
                    <a:pt x="0" y="9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 name="Freeform 12"/>
          <p:cNvSpPr>
            <a:spLocks noEditPoints="1"/>
          </p:cNvSpPr>
          <p:nvPr/>
        </p:nvSpPr>
        <p:spPr bwMode="auto">
          <a:xfrm>
            <a:off x="6815255" y="2879746"/>
            <a:ext cx="542925" cy="546100"/>
          </a:xfrm>
          <a:custGeom>
            <a:avLst/>
            <a:gdLst>
              <a:gd name="T0" fmla="*/ 1587 w 3426"/>
              <a:gd name="T1" fmla="*/ 1545 h 3437"/>
              <a:gd name="T2" fmla="*/ 1502 w 3426"/>
              <a:gd name="T3" fmla="*/ 1683 h 3437"/>
              <a:gd name="T4" fmla="*/ 1540 w 3426"/>
              <a:gd name="T5" fmla="*/ 1845 h 3437"/>
              <a:gd name="T6" fmla="*/ 1679 w 3426"/>
              <a:gd name="T7" fmla="*/ 1930 h 3437"/>
              <a:gd name="T8" fmla="*/ 1840 w 3426"/>
              <a:gd name="T9" fmla="*/ 1891 h 3437"/>
              <a:gd name="T10" fmla="*/ 1925 w 3426"/>
              <a:gd name="T11" fmla="*/ 1753 h 3437"/>
              <a:gd name="T12" fmla="*/ 1886 w 3426"/>
              <a:gd name="T13" fmla="*/ 1591 h 3437"/>
              <a:gd name="T14" fmla="*/ 1748 w 3426"/>
              <a:gd name="T15" fmla="*/ 1507 h 3437"/>
              <a:gd name="T16" fmla="*/ 1430 w 3426"/>
              <a:gd name="T17" fmla="*/ 286 h 3437"/>
              <a:gd name="T18" fmla="*/ 1002 w 3426"/>
              <a:gd name="T19" fmla="*/ 445 h 3437"/>
              <a:gd name="T20" fmla="*/ 1507 w 3426"/>
              <a:gd name="T21" fmla="*/ 1328 h 3437"/>
              <a:gd name="T22" fmla="*/ 1713 w 3426"/>
              <a:gd name="T23" fmla="*/ 1275 h 3437"/>
              <a:gd name="T24" fmla="*/ 1950 w 3426"/>
              <a:gd name="T25" fmla="*/ 1344 h 3437"/>
              <a:gd name="T26" fmla="*/ 2110 w 3426"/>
              <a:gd name="T27" fmla="*/ 1523 h 3437"/>
              <a:gd name="T28" fmla="*/ 2153 w 3426"/>
              <a:gd name="T29" fmla="*/ 1769 h 3437"/>
              <a:gd name="T30" fmla="*/ 2063 w 3426"/>
              <a:gd name="T31" fmla="*/ 1989 h 3437"/>
              <a:gd name="T32" fmla="*/ 1881 w 3426"/>
              <a:gd name="T33" fmla="*/ 2128 h 3437"/>
              <a:gd name="T34" fmla="*/ 1661 w 3426"/>
              <a:gd name="T35" fmla="*/ 2159 h 3437"/>
              <a:gd name="T36" fmla="*/ 1436 w 3426"/>
              <a:gd name="T37" fmla="*/ 2065 h 3437"/>
              <a:gd name="T38" fmla="*/ 1296 w 3426"/>
              <a:gd name="T39" fmla="*/ 1868 h 3437"/>
              <a:gd name="T40" fmla="*/ 1283 w 3426"/>
              <a:gd name="T41" fmla="*/ 1619 h 3437"/>
              <a:gd name="T42" fmla="*/ 617 w 3426"/>
              <a:gd name="T43" fmla="*/ 759 h 3437"/>
              <a:gd name="T44" fmla="*/ 387 w 3426"/>
              <a:gd name="T45" fmla="*/ 1118 h 3437"/>
              <a:gd name="T46" fmla="*/ 269 w 3426"/>
              <a:gd name="T47" fmla="*/ 1538 h 3437"/>
              <a:gd name="T48" fmla="*/ 1045 w 3426"/>
              <a:gd name="T49" fmla="*/ 1784 h 3437"/>
              <a:gd name="T50" fmla="*/ 1144 w 3426"/>
              <a:gd name="T51" fmla="*/ 2075 h 3437"/>
              <a:gd name="T52" fmla="*/ 1358 w 3426"/>
              <a:gd name="T53" fmla="*/ 2289 h 3437"/>
              <a:gd name="T54" fmla="*/ 1649 w 3426"/>
              <a:gd name="T55" fmla="*/ 2388 h 3437"/>
              <a:gd name="T56" fmla="*/ 1997 w 3426"/>
              <a:gd name="T57" fmla="*/ 3151 h 3437"/>
              <a:gd name="T58" fmla="*/ 2424 w 3426"/>
              <a:gd name="T59" fmla="*/ 2992 h 3437"/>
              <a:gd name="T60" fmla="*/ 2134 w 3426"/>
              <a:gd name="T61" fmla="*/ 2243 h 3437"/>
              <a:gd name="T62" fmla="*/ 2316 w 3426"/>
              <a:gd name="T63" fmla="*/ 2014 h 3437"/>
              <a:gd name="T64" fmla="*/ 2385 w 3426"/>
              <a:gd name="T65" fmla="*/ 1719 h 3437"/>
              <a:gd name="T66" fmla="*/ 2312 w 3426"/>
              <a:gd name="T67" fmla="*/ 1415 h 3437"/>
              <a:gd name="T68" fmla="*/ 2119 w 3426"/>
              <a:gd name="T69" fmla="*/ 1183 h 3437"/>
              <a:gd name="T70" fmla="*/ 1841 w 3426"/>
              <a:gd name="T71" fmla="*/ 1058 h 3437"/>
              <a:gd name="T72" fmla="*/ 1818 w 3426"/>
              <a:gd name="T73" fmla="*/ 3 h 3437"/>
              <a:gd name="T74" fmla="*/ 2311 w 3426"/>
              <a:gd name="T75" fmla="*/ 108 h 3437"/>
              <a:gd name="T76" fmla="*/ 2740 w 3426"/>
              <a:gd name="T77" fmla="*/ 344 h 3437"/>
              <a:gd name="T78" fmla="*/ 3084 w 3426"/>
              <a:gd name="T79" fmla="*/ 688 h 3437"/>
              <a:gd name="T80" fmla="*/ 3318 w 3426"/>
              <a:gd name="T81" fmla="*/ 1119 h 3437"/>
              <a:gd name="T82" fmla="*/ 3423 w 3426"/>
              <a:gd name="T83" fmla="*/ 1614 h 3437"/>
              <a:gd name="T84" fmla="*/ 3378 w 3426"/>
              <a:gd name="T85" fmla="*/ 2127 h 3437"/>
              <a:gd name="T86" fmla="*/ 3192 w 3426"/>
              <a:gd name="T87" fmla="*/ 2586 h 3437"/>
              <a:gd name="T88" fmla="*/ 2889 w 3426"/>
              <a:gd name="T89" fmla="*/ 2967 h 3437"/>
              <a:gd name="T90" fmla="*/ 2492 w 3426"/>
              <a:gd name="T91" fmla="*/ 3249 h 3437"/>
              <a:gd name="T92" fmla="*/ 2021 w 3426"/>
              <a:gd name="T93" fmla="*/ 3409 h 3437"/>
              <a:gd name="T94" fmla="*/ 1506 w 3426"/>
              <a:gd name="T95" fmla="*/ 3424 h 3437"/>
              <a:gd name="T96" fmla="*/ 1023 w 3426"/>
              <a:gd name="T97" fmla="*/ 3292 h 3437"/>
              <a:gd name="T98" fmla="*/ 610 w 3426"/>
              <a:gd name="T99" fmla="*/ 3033 h 3437"/>
              <a:gd name="T100" fmla="*/ 287 w 3426"/>
              <a:gd name="T101" fmla="*/ 2669 h 3437"/>
              <a:gd name="T102" fmla="*/ 76 w 3426"/>
              <a:gd name="T103" fmla="*/ 2224 h 3437"/>
              <a:gd name="T104" fmla="*/ 0 w 3426"/>
              <a:gd name="T105" fmla="*/ 1719 h 3437"/>
              <a:gd name="T106" fmla="*/ 49 w 3426"/>
              <a:gd name="T107" fmla="*/ 1311 h 3437"/>
              <a:gd name="T108" fmla="*/ 234 w 3426"/>
              <a:gd name="T109" fmla="*/ 851 h 3437"/>
              <a:gd name="T110" fmla="*/ 537 w 3426"/>
              <a:gd name="T111" fmla="*/ 470 h 3437"/>
              <a:gd name="T112" fmla="*/ 935 w 3426"/>
              <a:gd name="T113" fmla="*/ 187 h 3437"/>
              <a:gd name="T114" fmla="*/ 1405 w 3426"/>
              <a:gd name="T115" fmla="*/ 28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26" h="3437">
                <a:moveTo>
                  <a:pt x="1713" y="1504"/>
                </a:moveTo>
                <a:lnTo>
                  <a:pt x="1679" y="1507"/>
                </a:lnTo>
                <a:lnTo>
                  <a:pt x="1646" y="1515"/>
                </a:lnTo>
                <a:lnTo>
                  <a:pt x="1615" y="1528"/>
                </a:lnTo>
                <a:lnTo>
                  <a:pt x="1587" y="1545"/>
                </a:lnTo>
                <a:lnTo>
                  <a:pt x="1562" y="1567"/>
                </a:lnTo>
                <a:lnTo>
                  <a:pt x="1540" y="1591"/>
                </a:lnTo>
                <a:lnTo>
                  <a:pt x="1523" y="1620"/>
                </a:lnTo>
                <a:lnTo>
                  <a:pt x="1510" y="1651"/>
                </a:lnTo>
                <a:lnTo>
                  <a:pt x="1502" y="1683"/>
                </a:lnTo>
                <a:lnTo>
                  <a:pt x="1499" y="1719"/>
                </a:lnTo>
                <a:lnTo>
                  <a:pt x="1502" y="1753"/>
                </a:lnTo>
                <a:lnTo>
                  <a:pt x="1510" y="1787"/>
                </a:lnTo>
                <a:lnTo>
                  <a:pt x="1523" y="1817"/>
                </a:lnTo>
                <a:lnTo>
                  <a:pt x="1540" y="1845"/>
                </a:lnTo>
                <a:lnTo>
                  <a:pt x="1562" y="1871"/>
                </a:lnTo>
                <a:lnTo>
                  <a:pt x="1587" y="1891"/>
                </a:lnTo>
                <a:lnTo>
                  <a:pt x="1615" y="1909"/>
                </a:lnTo>
                <a:lnTo>
                  <a:pt x="1646" y="1923"/>
                </a:lnTo>
                <a:lnTo>
                  <a:pt x="1679" y="1930"/>
                </a:lnTo>
                <a:lnTo>
                  <a:pt x="1713" y="1933"/>
                </a:lnTo>
                <a:lnTo>
                  <a:pt x="1748" y="1930"/>
                </a:lnTo>
                <a:lnTo>
                  <a:pt x="1781" y="1923"/>
                </a:lnTo>
                <a:lnTo>
                  <a:pt x="1811" y="1909"/>
                </a:lnTo>
                <a:lnTo>
                  <a:pt x="1840" y="1891"/>
                </a:lnTo>
                <a:lnTo>
                  <a:pt x="1865" y="1871"/>
                </a:lnTo>
                <a:lnTo>
                  <a:pt x="1886" y="1845"/>
                </a:lnTo>
                <a:lnTo>
                  <a:pt x="1903" y="1817"/>
                </a:lnTo>
                <a:lnTo>
                  <a:pt x="1917" y="1787"/>
                </a:lnTo>
                <a:lnTo>
                  <a:pt x="1925" y="1753"/>
                </a:lnTo>
                <a:lnTo>
                  <a:pt x="1927" y="1719"/>
                </a:lnTo>
                <a:lnTo>
                  <a:pt x="1925" y="1683"/>
                </a:lnTo>
                <a:lnTo>
                  <a:pt x="1917" y="1651"/>
                </a:lnTo>
                <a:lnTo>
                  <a:pt x="1903" y="1620"/>
                </a:lnTo>
                <a:lnTo>
                  <a:pt x="1886" y="1591"/>
                </a:lnTo>
                <a:lnTo>
                  <a:pt x="1865" y="1567"/>
                </a:lnTo>
                <a:lnTo>
                  <a:pt x="1840" y="1545"/>
                </a:lnTo>
                <a:lnTo>
                  <a:pt x="1811" y="1528"/>
                </a:lnTo>
                <a:lnTo>
                  <a:pt x="1781" y="1515"/>
                </a:lnTo>
                <a:lnTo>
                  <a:pt x="1748" y="1507"/>
                </a:lnTo>
                <a:lnTo>
                  <a:pt x="1713" y="1504"/>
                </a:lnTo>
                <a:close/>
                <a:moveTo>
                  <a:pt x="1713" y="258"/>
                </a:moveTo>
                <a:lnTo>
                  <a:pt x="1618" y="262"/>
                </a:lnTo>
                <a:lnTo>
                  <a:pt x="1523" y="271"/>
                </a:lnTo>
                <a:lnTo>
                  <a:pt x="1430" y="286"/>
                </a:lnTo>
                <a:lnTo>
                  <a:pt x="1339" y="307"/>
                </a:lnTo>
                <a:lnTo>
                  <a:pt x="1252" y="334"/>
                </a:lnTo>
                <a:lnTo>
                  <a:pt x="1165" y="365"/>
                </a:lnTo>
                <a:lnTo>
                  <a:pt x="1082" y="403"/>
                </a:lnTo>
                <a:lnTo>
                  <a:pt x="1002" y="445"/>
                </a:lnTo>
                <a:lnTo>
                  <a:pt x="924" y="492"/>
                </a:lnTo>
                <a:lnTo>
                  <a:pt x="850" y="543"/>
                </a:lnTo>
                <a:lnTo>
                  <a:pt x="780" y="598"/>
                </a:lnTo>
                <a:lnTo>
                  <a:pt x="1339" y="1160"/>
                </a:lnTo>
                <a:lnTo>
                  <a:pt x="1507" y="1328"/>
                </a:lnTo>
                <a:lnTo>
                  <a:pt x="1546" y="1310"/>
                </a:lnTo>
                <a:lnTo>
                  <a:pt x="1585" y="1296"/>
                </a:lnTo>
                <a:lnTo>
                  <a:pt x="1626" y="1284"/>
                </a:lnTo>
                <a:lnTo>
                  <a:pt x="1669" y="1277"/>
                </a:lnTo>
                <a:lnTo>
                  <a:pt x="1713" y="1275"/>
                </a:lnTo>
                <a:lnTo>
                  <a:pt x="1764" y="1278"/>
                </a:lnTo>
                <a:lnTo>
                  <a:pt x="1814" y="1286"/>
                </a:lnTo>
                <a:lnTo>
                  <a:pt x="1862" y="1301"/>
                </a:lnTo>
                <a:lnTo>
                  <a:pt x="1908" y="1320"/>
                </a:lnTo>
                <a:lnTo>
                  <a:pt x="1950" y="1344"/>
                </a:lnTo>
                <a:lnTo>
                  <a:pt x="1990" y="1372"/>
                </a:lnTo>
                <a:lnTo>
                  <a:pt x="2026" y="1405"/>
                </a:lnTo>
                <a:lnTo>
                  <a:pt x="2058" y="1441"/>
                </a:lnTo>
                <a:lnTo>
                  <a:pt x="2087" y="1481"/>
                </a:lnTo>
                <a:lnTo>
                  <a:pt x="2110" y="1523"/>
                </a:lnTo>
                <a:lnTo>
                  <a:pt x="2130" y="1569"/>
                </a:lnTo>
                <a:lnTo>
                  <a:pt x="2144" y="1616"/>
                </a:lnTo>
                <a:lnTo>
                  <a:pt x="2153" y="1667"/>
                </a:lnTo>
                <a:lnTo>
                  <a:pt x="2155" y="1719"/>
                </a:lnTo>
                <a:lnTo>
                  <a:pt x="2153" y="1769"/>
                </a:lnTo>
                <a:lnTo>
                  <a:pt x="2145" y="1817"/>
                </a:lnTo>
                <a:lnTo>
                  <a:pt x="2131" y="1864"/>
                </a:lnTo>
                <a:lnTo>
                  <a:pt x="2113" y="1908"/>
                </a:lnTo>
                <a:lnTo>
                  <a:pt x="2090" y="1950"/>
                </a:lnTo>
                <a:lnTo>
                  <a:pt x="2063" y="1989"/>
                </a:lnTo>
                <a:lnTo>
                  <a:pt x="2032" y="2024"/>
                </a:lnTo>
                <a:lnTo>
                  <a:pt x="1998" y="2057"/>
                </a:lnTo>
                <a:lnTo>
                  <a:pt x="1960" y="2085"/>
                </a:lnTo>
                <a:lnTo>
                  <a:pt x="1920" y="2109"/>
                </a:lnTo>
                <a:lnTo>
                  <a:pt x="1881" y="2128"/>
                </a:lnTo>
                <a:lnTo>
                  <a:pt x="1842" y="2142"/>
                </a:lnTo>
                <a:lnTo>
                  <a:pt x="1800" y="2153"/>
                </a:lnTo>
                <a:lnTo>
                  <a:pt x="1757" y="2160"/>
                </a:lnTo>
                <a:lnTo>
                  <a:pt x="1713" y="2162"/>
                </a:lnTo>
                <a:lnTo>
                  <a:pt x="1661" y="2159"/>
                </a:lnTo>
                <a:lnTo>
                  <a:pt x="1611" y="2151"/>
                </a:lnTo>
                <a:lnTo>
                  <a:pt x="1564" y="2137"/>
                </a:lnTo>
                <a:lnTo>
                  <a:pt x="1518" y="2117"/>
                </a:lnTo>
                <a:lnTo>
                  <a:pt x="1476" y="2093"/>
                </a:lnTo>
                <a:lnTo>
                  <a:pt x="1436" y="2065"/>
                </a:lnTo>
                <a:lnTo>
                  <a:pt x="1401" y="2033"/>
                </a:lnTo>
                <a:lnTo>
                  <a:pt x="1368" y="1996"/>
                </a:lnTo>
                <a:lnTo>
                  <a:pt x="1339" y="1956"/>
                </a:lnTo>
                <a:lnTo>
                  <a:pt x="1315" y="1913"/>
                </a:lnTo>
                <a:lnTo>
                  <a:pt x="1296" y="1868"/>
                </a:lnTo>
                <a:lnTo>
                  <a:pt x="1282" y="1820"/>
                </a:lnTo>
                <a:lnTo>
                  <a:pt x="1274" y="1770"/>
                </a:lnTo>
                <a:lnTo>
                  <a:pt x="1270" y="1719"/>
                </a:lnTo>
                <a:lnTo>
                  <a:pt x="1274" y="1668"/>
                </a:lnTo>
                <a:lnTo>
                  <a:pt x="1283" y="1619"/>
                </a:lnTo>
                <a:lnTo>
                  <a:pt x="1296" y="1570"/>
                </a:lnTo>
                <a:lnTo>
                  <a:pt x="1315" y="1526"/>
                </a:lnTo>
                <a:lnTo>
                  <a:pt x="1339" y="1484"/>
                </a:lnTo>
                <a:lnTo>
                  <a:pt x="1175" y="1319"/>
                </a:lnTo>
                <a:lnTo>
                  <a:pt x="617" y="759"/>
                </a:lnTo>
                <a:lnTo>
                  <a:pt x="563" y="825"/>
                </a:lnTo>
                <a:lnTo>
                  <a:pt x="513" y="894"/>
                </a:lnTo>
                <a:lnTo>
                  <a:pt x="467" y="966"/>
                </a:lnTo>
                <a:lnTo>
                  <a:pt x="424" y="1040"/>
                </a:lnTo>
                <a:lnTo>
                  <a:pt x="387" y="1118"/>
                </a:lnTo>
                <a:lnTo>
                  <a:pt x="353" y="1197"/>
                </a:lnTo>
                <a:lnTo>
                  <a:pt x="325" y="1280"/>
                </a:lnTo>
                <a:lnTo>
                  <a:pt x="301" y="1363"/>
                </a:lnTo>
                <a:lnTo>
                  <a:pt x="282" y="1449"/>
                </a:lnTo>
                <a:lnTo>
                  <a:pt x="269" y="1538"/>
                </a:lnTo>
                <a:lnTo>
                  <a:pt x="261" y="1627"/>
                </a:lnTo>
                <a:lnTo>
                  <a:pt x="257" y="1718"/>
                </a:lnTo>
                <a:lnTo>
                  <a:pt x="1042" y="1718"/>
                </a:lnTo>
                <a:lnTo>
                  <a:pt x="1042" y="1719"/>
                </a:lnTo>
                <a:lnTo>
                  <a:pt x="1045" y="1784"/>
                </a:lnTo>
                <a:lnTo>
                  <a:pt x="1055" y="1846"/>
                </a:lnTo>
                <a:lnTo>
                  <a:pt x="1069" y="1907"/>
                </a:lnTo>
                <a:lnTo>
                  <a:pt x="1089" y="1966"/>
                </a:lnTo>
                <a:lnTo>
                  <a:pt x="1114" y="2022"/>
                </a:lnTo>
                <a:lnTo>
                  <a:pt x="1144" y="2075"/>
                </a:lnTo>
                <a:lnTo>
                  <a:pt x="1179" y="2126"/>
                </a:lnTo>
                <a:lnTo>
                  <a:pt x="1218" y="2173"/>
                </a:lnTo>
                <a:lnTo>
                  <a:pt x="1261" y="2216"/>
                </a:lnTo>
                <a:lnTo>
                  <a:pt x="1308" y="2254"/>
                </a:lnTo>
                <a:lnTo>
                  <a:pt x="1358" y="2289"/>
                </a:lnTo>
                <a:lnTo>
                  <a:pt x="1411" y="2319"/>
                </a:lnTo>
                <a:lnTo>
                  <a:pt x="1466" y="2344"/>
                </a:lnTo>
                <a:lnTo>
                  <a:pt x="1525" y="2365"/>
                </a:lnTo>
                <a:lnTo>
                  <a:pt x="1586" y="2380"/>
                </a:lnTo>
                <a:lnTo>
                  <a:pt x="1649" y="2388"/>
                </a:lnTo>
                <a:lnTo>
                  <a:pt x="1713" y="2391"/>
                </a:lnTo>
                <a:lnTo>
                  <a:pt x="1713" y="3179"/>
                </a:lnTo>
                <a:lnTo>
                  <a:pt x="1809" y="3176"/>
                </a:lnTo>
                <a:lnTo>
                  <a:pt x="1904" y="3167"/>
                </a:lnTo>
                <a:lnTo>
                  <a:pt x="1997" y="3151"/>
                </a:lnTo>
                <a:lnTo>
                  <a:pt x="2087" y="3130"/>
                </a:lnTo>
                <a:lnTo>
                  <a:pt x="2175" y="3104"/>
                </a:lnTo>
                <a:lnTo>
                  <a:pt x="2261" y="3072"/>
                </a:lnTo>
                <a:lnTo>
                  <a:pt x="2344" y="3035"/>
                </a:lnTo>
                <a:lnTo>
                  <a:pt x="2424" y="2992"/>
                </a:lnTo>
                <a:lnTo>
                  <a:pt x="2502" y="2946"/>
                </a:lnTo>
                <a:lnTo>
                  <a:pt x="2576" y="2895"/>
                </a:lnTo>
                <a:lnTo>
                  <a:pt x="2646" y="2839"/>
                </a:lnTo>
                <a:lnTo>
                  <a:pt x="2087" y="2277"/>
                </a:lnTo>
                <a:lnTo>
                  <a:pt x="2134" y="2243"/>
                </a:lnTo>
                <a:lnTo>
                  <a:pt x="2178" y="2203"/>
                </a:lnTo>
                <a:lnTo>
                  <a:pt x="2219" y="2161"/>
                </a:lnTo>
                <a:lnTo>
                  <a:pt x="2255" y="2115"/>
                </a:lnTo>
                <a:lnTo>
                  <a:pt x="2288" y="2065"/>
                </a:lnTo>
                <a:lnTo>
                  <a:pt x="2316" y="2014"/>
                </a:lnTo>
                <a:lnTo>
                  <a:pt x="2340" y="1958"/>
                </a:lnTo>
                <a:lnTo>
                  <a:pt x="2359" y="1902"/>
                </a:lnTo>
                <a:lnTo>
                  <a:pt x="2373" y="1842"/>
                </a:lnTo>
                <a:lnTo>
                  <a:pt x="2381" y="1782"/>
                </a:lnTo>
                <a:lnTo>
                  <a:pt x="2385" y="1719"/>
                </a:lnTo>
                <a:lnTo>
                  <a:pt x="2381" y="1654"/>
                </a:lnTo>
                <a:lnTo>
                  <a:pt x="2372" y="1591"/>
                </a:lnTo>
                <a:lnTo>
                  <a:pt x="2357" y="1530"/>
                </a:lnTo>
                <a:lnTo>
                  <a:pt x="2337" y="1471"/>
                </a:lnTo>
                <a:lnTo>
                  <a:pt x="2312" y="1415"/>
                </a:lnTo>
                <a:lnTo>
                  <a:pt x="2281" y="1362"/>
                </a:lnTo>
                <a:lnTo>
                  <a:pt x="2247" y="1312"/>
                </a:lnTo>
                <a:lnTo>
                  <a:pt x="2208" y="1265"/>
                </a:lnTo>
                <a:lnTo>
                  <a:pt x="2166" y="1222"/>
                </a:lnTo>
                <a:lnTo>
                  <a:pt x="2119" y="1183"/>
                </a:lnTo>
                <a:lnTo>
                  <a:pt x="2069" y="1148"/>
                </a:lnTo>
                <a:lnTo>
                  <a:pt x="2016" y="1118"/>
                </a:lnTo>
                <a:lnTo>
                  <a:pt x="1959" y="1093"/>
                </a:lnTo>
                <a:lnTo>
                  <a:pt x="1901" y="1073"/>
                </a:lnTo>
                <a:lnTo>
                  <a:pt x="1841" y="1058"/>
                </a:lnTo>
                <a:lnTo>
                  <a:pt x="1778" y="1049"/>
                </a:lnTo>
                <a:lnTo>
                  <a:pt x="1713" y="1046"/>
                </a:lnTo>
                <a:lnTo>
                  <a:pt x="1713" y="258"/>
                </a:lnTo>
                <a:close/>
                <a:moveTo>
                  <a:pt x="1713" y="0"/>
                </a:moveTo>
                <a:lnTo>
                  <a:pt x="1818" y="3"/>
                </a:lnTo>
                <a:lnTo>
                  <a:pt x="1920" y="13"/>
                </a:lnTo>
                <a:lnTo>
                  <a:pt x="2021" y="28"/>
                </a:lnTo>
                <a:lnTo>
                  <a:pt x="2120" y="49"/>
                </a:lnTo>
                <a:lnTo>
                  <a:pt x="2217" y="75"/>
                </a:lnTo>
                <a:lnTo>
                  <a:pt x="2311" y="108"/>
                </a:lnTo>
                <a:lnTo>
                  <a:pt x="2402" y="146"/>
                </a:lnTo>
                <a:lnTo>
                  <a:pt x="2492" y="187"/>
                </a:lnTo>
                <a:lnTo>
                  <a:pt x="2577" y="235"/>
                </a:lnTo>
                <a:lnTo>
                  <a:pt x="2661" y="287"/>
                </a:lnTo>
                <a:lnTo>
                  <a:pt x="2740" y="344"/>
                </a:lnTo>
                <a:lnTo>
                  <a:pt x="2817" y="405"/>
                </a:lnTo>
                <a:lnTo>
                  <a:pt x="2889" y="470"/>
                </a:lnTo>
                <a:lnTo>
                  <a:pt x="2958" y="539"/>
                </a:lnTo>
                <a:lnTo>
                  <a:pt x="3023" y="612"/>
                </a:lnTo>
                <a:lnTo>
                  <a:pt x="3084" y="688"/>
                </a:lnTo>
                <a:lnTo>
                  <a:pt x="3140" y="769"/>
                </a:lnTo>
                <a:lnTo>
                  <a:pt x="3192" y="851"/>
                </a:lnTo>
                <a:lnTo>
                  <a:pt x="3239" y="938"/>
                </a:lnTo>
                <a:lnTo>
                  <a:pt x="3282" y="1027"/>
                </a:lnTo>
                <a:lnTo>
                  <a:pt x="3318" y="1119"/>
                </a:lnTo>
                <a:lnTo>
                  <a:pt x="3351" y="1214"/>
                </a:lnTo>
                <a:lnTo>
                  <a:pt x="3378" y="1311"/>
                </a:lnTo>
                <a:lnTo>
                  <a:pt x="3399" y="1409"/>
                </a:lnTo>
                <a:lnTo>
                  <a:pt x="3413" y="1511"/>
                </a:lnTo>
                <a:lnTo>
                  <a:pt x="3423" y="1614"/>
                </a:lnTo>
                <a:lnTo>
                  <a:pt x="3426" y="1719"/>
                </a:lnTo>
                <a:lnTo>
                  <a:pt x="3423" y="1823"/>
                </a:lnTo>
                <a:lnTo>
                  <a:pt x="3413" y="1926"/>
                </a:lnTo>
                <a:lnTo>
                  <a:pt x="3399" y="2027"/>
                </a:lnTo>
                <a:lnTo>
                  <a:pt x="3378" y="2127"/>
                </a:lnTo>
                <a:lnTo>
                  <a:pt x="3351" y="2224"/>
                </a:lnTo>
                <a:lnTo>
                  <a:pt x="3318" y="2318"/>
                </a:lnTo>
                <a:lnTo>
                  <a:pt x="3282" y="2410"/>
                </a:lnTo>
                <a:lnTo>
                  <a:pt x="3239" y="2500"/>
                </a:lnTo>
                <a:lnTo>
                  <a:pt x="3192" y="2586"/>
                </a:lnTo>
                <a:lnTo>
                  <a:pt x="3140" y="2669"/>
                </a:lnTo>
                <a:lnTo>
                  <a:pt x="3084" y="2749"/>
                </a:lnTo>
                <a:lnTo>
                  <a:pt x="3023" y="2826"/>
                </a:lnTo>
                <a:lnTo>
                  <a:pt x="2958" y="2898"/>
                </a:lnTo>
                <a:lnTo>
                  <a:pt x="2889" y="2967"/>
                </a:lnTo>
                <a:lnTo>
                  <a:pt x="2817" y="3033"/>
                </a:lnTo>
                <a:lnTo>
                  <a:pt x="2740" y="3094"/>
                </a:lnTo>
                <a:lnTo>
                  <a:pt x="2661" y="3150"/>
                </a:lnTo>
                <a:lnTo>
                  <a:pt x="2577" y="3202"/>
                </a:lnTo>
                <a:lnTo>
                  <a:pt x="2492" y="3249"/>
                </a:lnTo>
                <a:lnTo>
                  <a:pt x="2402" y="3292"/>
                </a:lnTo>
                <a:lnTo>
                  <a:pt x="2311" y="3329"/>
                </a:lnTo>
                <a:lnTo>
                  <a:pt x="2217" y="3361"/>
                </a:lnTo>
                <a:lnTo>
                  <a:pt x="2120" y="3389"/>
                </a:lnTo>
                <a:lnTo>
                  <a:pt x="2021" y="3409"/>
                </a:lnTo>
                <a:lnTo>
                  <a:pt x="1920" y="3424"/>
                </a:lnTo>
                <a:lnTo>
                  <a:pt x="1818" y="3433"/>
                </a:lnTo>
                <a:lnTo>
                  <a:pt x="1713" y="3437"/>
                </a:lnTo>
                <a:lnTo>
                  <a:pt x="1609" y="3433"/>
                </a:lnTo>
                <a:lnTo>
                  <a:pt x="1506" y="3424"/>
                </a:lnTo>
                <a:lnTo>
                  <a:pt x="1405" y="3409"/>
                </a:lnTo>
                <a:lnTo>
                  <a:pt x="1307" y="3389"/>
                </a:lnTo>
                <a:lnTo>
                  <a:pt x="1210" y="3361"/>
                </a:lnTo>
                <a:lnTo>
                  <a:pt x="1115" y="3329"/>
                </a:lnTo>
                <a:lnTo>
                  <a:pt x="1023" y="3292"/>
                </a:lnTo>
                <a:lnTo>
                  <a:pt x="935" y="3249"/>
                </a:lnTo>
                <a:lnTo>
                  <a:pt x="848" y="3202"/>
                </a:lnTo>
                <a:lnTo>
                  <a:pt x="766" y="3150"/>
                </a:lnTo>
                <a:lnTo>
                  <a:pt x="686" y="3094"/>
                </a:lnTo>
                <a:lnTo>
                  <a:pt x="610" y="3033"/>
                </a:lnTo>
                <a:lnTo>
                  <a:pt x="537" y="2967"/>
                </a:lnTo>
                <a:lnTo>
                  <a:pt x="468" y="2898"/>
                </a:lnTo>
                <a:lnTo>
                  <a:pt x="403" y="2826"/>
                </a:lnTo>
                <a:lnTo>
                  <a:pt x="343" y="2749"/>
                </a:lnTo>
                <a:lnTo>
                  <a:pt x="287" y="2669"/>
                </a:lnTo>
                <a:lnTo>
                  <a:pt x="234" y="2586"/>
                </a:lnTo>
                <a:lnTo>
                  <a:pt x="188" y="2500"/>
                </a:lnTo>
                <a:lnTo>
                  <a:pt x="145" y="2410"/>
                </a:lnTo>
                <a:lnTo>
                  <a:pt x="107" y="2318"/>
                </a:lnTo>
                <a:lnTo>
                  <a:pt x="76" y="2224"/>
                </a:lnTo>
                <a:lnTo>
                  <a:pt x="49" y="2127"/>
                </a:lnTo>
                <a:lnTo>
                  <a:pt x="28" y="2027"/>
                </a:lnTo>
                <a:lnTo>
                  <a:pt x="12" y="1926"/>
                </a:lnTo>
                <a:lnTo>
                  <a:pt x="3" y="1823"/>
                </a:lnTo>
                <a:lnTo>
                  <a:pt x="0" y="1719"/>
                </a:lnTo>
                <a:lnTo>
                  <a:pt x="0" y="1719"/>
                </a:lnTo>
                <a:lnTo>
                  <a:pt x="3" y="1614"/>
                </a:lnTo>
                <a:lnTo>
                  <a:pt x="12" y="1511"/>
                </a:lnTo>
                <a:lnTo>
                  <a:pt x="28" y="1409"/>
                </a:lnTo>
                <a:lnTo>
                  <a:pt x="49" y="1311"/>
                </a:lnTo>
                <a:lnTo>
                  <a:pt x="76" y="1214"/>
                </a:lnTo>
                <a:lnTo>
                  <a:pt x="107" y="1119"/>
                </a:lnTo>
                <a:lnTo>
                  <a:pt x="145" y="1027"/>
                </a:lnTo>
                <a:lnTo>
                  <a:pt x="188" y="938"/>
                </a:lnTo>
                <a:lnTo>
                  <a:pt x="234" y="851"/>
                </a:lnTo>
                <a:lnTo>
                  <a:pt x="287" y="769"/>
                </a:lnTo>
                <a:lnTo>
                  <a:pt x="343" y="688"/>
                </a:lnTo>
                <a:lnTo>
                  <a:pt x="403" y="612"/>
                </a:lnTo>
                <a:lnTo>
                  <a:pt x="468" y="539"/>
                </a:lnTo>
                <a:lnTo>
                  <a:pt x="537" y="470"/>
                </a:lnTo>
                <a:lnTo>
                  <a:pt x="610" y="405"/>
                </a:lnTo>
                <a:lnTo>
                  <a:pt x="686" y="344"/>
                </a:lnTo>
                <a:lnTo>
                  <a:pt x="766" y="287"/>
                </a:lnTo>
                <a:lnTo>
                  <a:pt x="848" y="235"/>
                </a:lnTo>
                <a:lnTo>
                  <a:pt x="935" y="187"/>
                </a:lnTo>
                <a:lnTo>
                  <a:pt x="1023" y="146"/>
                </a:lnTo>
                <a:lnTo>
                  <a:pt x="1115" y="108"/>
                </a:lnTo>
                <a:lnTo>
                  <a:pt x="1210" y="75"/>
                </a:lnTo>
                <a:lnTo>
                  <a:pt x="1307" y="49"/>
                </a:lnTo>
                <a:lnTo>
                  <a:pt x="1405" y="28"/>
                </a:lnTo>
                <a:lnTo>
                  <a:pt x="1506" y="13"/>
                </a:lnTo>
                <a:lnTo>
                  <a:pt x="1609" y="3"/>
                </a:lnTo>
                <a:lnTo>
                  <a:pt x="171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noEditPoints="1"/>
          </p:cNvSpPr>
          <p:nvPr/>
        </p:nvSpPr>
        <p:spPr bwMode="auto">
          <a:xfrm>
            <a:off x="8843324" y="2877879"/>
            <a:ext cx="598488" cy="558800"/>
          </a:xfrm>
          <a:custGeom>
            <a:avLst/>
            <a:gdLst>
              <a:gd name="T0" fmla="*/ 1220 w 3390"/>
              <a:gd name="T1" fmla="*/ 2886 h 3167"/>
              <a:gd name="T2" fmla="*/ 1015 w 3390"/>
              <a:gd name="T3" fmla="*/ 2329 h 3167"/>
              <a:gd name="T4" fmla="*/ 222 w 3390"/>
              <a:gd name="T5" fmla="*/ 2438 h 3167"/>
              <a:gd name="T6" fmla="*/ 1015 w 3390"/>
              <a:gd name="T7" fmla="*/ 1916 h 3167"/>
              <a:gd name="T8" fmla="*/ 222 w 3390"/>
              <a:gd name="T9" fmla="*/ 1814 h 3167"/>
              <a:gd name="T10" fmla="*/ 1130 w 3390"/>
              <a:gd name="T11" fmla="*/ 1404 h 3167"/>
              <a:gd name="T12" fmla="*/ 1096 w 3390"/>
              <a:gd name="T13" fmla="*/ 1503 h 3167"/>
              <a:gd name="T14" fmla="*/ 1064 w 3390"/>
              <a:gd name="T15" fmla="*/ 1404 h 3167"/>
              <a:gd name="T16" fmla="*/ 796 w 3390"/>
              <a:gd name="T17" fmla="*/ 1448 h 3167"/>
              <a:gd name="T18" fmla="*/ 696 w 3390"/>
              <a:gd name="T19" fmla="*/ 1481 h 3167"/>
              <a:gd name="T20" fmla="*/ 1096 w 3390"/>
              <a:gd name="T21" fmla="*/ 1303 h 3167"/>
              <a:gd name="T22" fmla="*/ 952 w 3390"/>
              <a:gd name="T23" fmla="*/ 1448 h 3167"/>
              <a:gd name="T24" fmla="*/ 1096 w 3390"/>
              <a:gd name="T25" fmla="*/ 1594 h 3167"/>
              <a:gd name="T26" fmla="*/ 1242 w 3390"/>
              <a:gd name="T27" fmla="*/ 1448 h 3167"/>
              <a:gd name="T28" fmla="*/ 1096 w 3390"/>
              <a:gd name="T29" fmla="*/ 1303 h 3167"/>
              <a:gd name="T30" fmla="*/ 599 w 3390"/>
              <a:gd name="T31" fmla="*/ 1419 h 3167"/>
              <a:gd name="T32" fmla="*/ 712 w 3390"/>
              <a:gd name="T33" fmla="*/ 1591 h 3167"/>
              <a:gd name="T34" fmla="*/ 882 w 3390"/>
              <a:gd name="T35" fmla="*/ 1477 h 3167"/>
              <a:gd name="T36" fmla="*/ 770 w 3390"/>
              <a:gd name="T37" fmla="*/ 1307 h 3167"/>
              <a:gd name="T38" fmla="*/ 1887 w 3390"/>
              <a:gd name="T39" fmla="*/ 0 h 3167"/>
              <a:gd name="T40" fmla="*/ 2619 w 3390"/>
              <a:gd name="T41" fmla="*/ 191 h 3167"/>
              <a:gd name="T42" fmla="*/ 3153 w 3390"/>
              <a:gd name="T43" fmla="*/ 695 h 3167"/>
              <a:gd name="T44" fmla="*/ 3387 w 3390"/>
              <a:gd name="T45" fmla="*/ 1410 h 3167"/>
              <a:gd name="T46" fmla="*/ 3244 w 3390"/>
              <a:gd name="T47" fmla="*/ 2157 h 3167"/>
              <a:gd name="T48" fmla="*/ 2775 w 3390"/>
              <a:gd name="T49" fmla="*/ 2725 h 3167"/>
              <a:gd name="T50" fmla="*/ 2084 w 3390"/>
              <a:gd name="T51" fmla="*/ 3004 h 3167"/>
              <a:gd name="T52" fmla="*/ 1683 w 3390"/>
              <a:gd name="T53" fmla="*/ 2127 h 3167"/>
              <a:gd name="T54" fmla="*/ 1863 w 3390"/>
              <a:gd name="T55" fmla="*/ 2184 h 3167"/>
              <a:gd name="T56" fmla="*/ 2045 w 3390"/>
              <a:gd name="T57" fmla="*/ 2229 h 3167"/>
              <a:gd name="T58" fmla="*/ 2114 w 3390"/>
              <a:gd name="T59" fmla="*/ 2420 h 3167"/>
              <a:gd name="T60" fmla="*/ 2175 w 3390"/>
              <a:gd name="T61" fmla="*/ 2621 h 3167"/>
              <a:gd name="T62" fmla="*/ 2140 w 3390"/>
              <a:gd name="T63" fmla="*/ 2816 h 3167"/>
              <a:gd name="T64" fmla="*/ 2641 w 3390"/>
              <a:gd name="T65" fmla="*/ 2621 h 3167"/>
              <a:gd name="T66" fmla="*/ 2655 w 3390"/>
              <a:gd name="T67" fmla="*/ 2353 h 3167"/>
              <a:gd name="T68" fmla="*/ 2540 w 3390"/>
              <a:gd name="T69" fmla="*/ 2105 h 3167"/>
              <a:gd name="T70" fmla="*/ 2640 w 3390"/>
              <a:gd name="T71" fmla="*/ 1876 h 3167"/>
              <a:gd name="T72" fmla="*/ 2866 w 3390"/>
              <a:gd name="T73" fmla="*/ 1811 h 3167"/>
              <a:gd name="T74" fmla="*/ 3122 w 3390"/>
              <a:gd name="T75" fmla="*/ 1778 h 3167"/>
              <a:gd name="T76" fmla="*/ 3215 w 3390"/>
              <a:gd name="T77" fmla="*/ 1323 h 3167"/>
              <a:gd name="T78" fmla="*/ 2938 w 3390"/>
              <a:gd name="T79" fmla="*/ 675 h 3167"/>
              <a:gd name="T80" fmla="*/ 2594 w 3390"/>
              <a:gd name="T81" fmla="*/ 388 h 3167"/>
              <a:gd name="T82" fmla="*/ 2721 w 3390"/>
              <a:gd name="T83" fmla="*/ 592 h 3167"/>
              <a:gd name="T84" fmla="*/ 2716 w 3390"/>
              <a:gd name="T85" fmla="*/ 774 h 3167"/>
              <a:gd name="T86" fmla="*/ 2739 w 3390"/>
              <a:gd name="T87" fmla="*/ 987 h 3167"/>
              <a:gd name="T88" fmla="*/ 2858 w 3390"/>
              <a:gd name="T89" fmla="*/ 1070 h 3167"/>
              <a:gd name="T90" fmla="*/ 2907 w 3390"/>
              <a:gd name="T91" fmla="*/ 1240 h 3167"/>
              <a:gd name="T92" fmla="*/ 2859 w 3390"/>
              <a:gd name="T93" fmla="*/ 1428 h 3167"/>
              <a:gd name="T94" fmla="*/ 2754 w 3390"/>
              <a:gd name="T95" fmla="*/ 1471 h 3167"/>
              <a:gd name="T96" fmla="*/ 2529 w 3390"/>
              <a:gd name="T97" fmla="*/ 1348 h 3167"/>
              <a:gd name="T98" fmla="*/ 2358 w 3390"/>
              <a:gd name="T99" fmla="*/ 1371 h 3167"/>
              <a:gd name="T100" fmla="*/ 2241 w 3390"/>
              <a:gd name="T101" fmla="*/ 1289 h 3167"/>
              <a:gd name="T102" fmla="*/ 2114 w 3390"/>
              <a:gd name="T103" fmla="*/ 1150 h 3167"/>
              <a:gd name="T104" fmla="*/ 1961 w 3390"/>
              <a:gd name="T105" fmla="*/ 1232 h 3167"/>
              <a:gd name="T106" fmla="*/ 1897 w 3390"/>
              <a:gd name="T107" fmla="*/ 1419 h 3167"/>
              <a:gd name="T108" fmla="*/ 1826 w 3390"/>
              <a:gd name="T109" fmla="*/ 1578 h 3167"/>
              <a:gd name="T110" fmla="*/ 1647 w 3390"/>
              <a:gd name="T111" fmla="*/ 1576 h 3167"/>
              <a:gd name="T112" fmla="*/ 1419 w 3390"/>
              <a:gd name="T113" fmla="*/ 731 h 3167"/>
              <a:gd name="T114" fmla="*/ 1282 w 3390"/>
              <a:gd name="T115" fmla="*/ 411 h 3167"/>
              <a:gd name="T116" fmla="*/ 838 w 3390"/>
              <a:gd name="T117" fmla="*/ 675 h 3167"/>
              <a:gd name="T118" fmla="*/ 616 w 3390"/>
              <a:gd name="T119" fmla="*/ 707 h 3167"/>
              <a:gd name="T120" fmla="*/ 1150 w 3390"/>
              <a:gd name="T121" fmla="*/ 194 h 3167"/>
              <a:gd name="T122" fmla="*/ 1887 w 3390"/>
              <a:gd name="T123" fmla="*/ 0 h 3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90" h="3167">
                <a:moveTo>
                  <a:pt x="1015" y="2777"/>
                </a:moveTo>
                <a:lnTo>
                  <a:pt x="1015" y="2825"/>
                </a:lnTo>
                <a:lnTo>
                  <a:pt x="1151" y="2825"/>
                </a:lnTo>
                <a:lnTo>
                  <a:pt x="1151" y="2777"/>
                </a:lnTo>
                <a:lnTo>
                  <a:pt x="1015" y="2777"/>
                </a:lnTo>
                <a:close/>
                <a:moveTo>
                  <a:pt x="222" y="2715"/>
                </a:moveTo>
                <a:lnTo>
                  <a:pt x="1220" y="2715"/>
                </a:lnTo>
                <a:lnTo>
                  <a:pt x="1220" y="2886"/>
                </a:lnTo>
                <a:lnTo>
                  <a:pt x="222" y="2886"/>
                </a:lnTo>
                <a:lnTo>
                  <a:pt x="222" y="2715"/>
                </a:lnTo>
                <a:close/>
                <a:moveTo>
                  <a:pt x="132" y="2626"/>
                </a:moveTo>
                <a:lnTo>
                  <a:pt x="132" y="2975"/>
                </a:lnTo>
                <a:lnTo>
                  <a:pt x="1309" y="2975"/>
                </a:lnTo>
                <a:lnTo>
                  <a:pt x="1309" y="2626"/>
                </a:lnTo>
                <a:lnTo>
                  <a:pt x="132" y="2626"/>
                </a:lnTo>
                <a:close/>
                <a:moveTo>
                  <a:pt x="1015" y="2329"/>
                </a:moveTo>
                <a:lnTo>
                  <a:pt x="1015" y="2376"/>
                </a:lnTo>
                <a:lnTo>
                  <a:pt x="1151" y="2376"/>
                </a:lnTo>
                <a:lnTo>
                  <a:pt x="1151" y="2329"/>
                </a:lnTo>
                <a:lnTo>
                  <a:pt x="1015" y="2329"/>
                </a:lnTo>
                <a:close/>
                <a:moveTo>
                  <a:pt x="222" y="2268"/>
                </a:moveTo>
                <a:lnTo>
                  <a:pt x="1220" y="2268"/>
                </a:lnTo>
                <a:lnTo>
                  <a:pt x="1220" y="2438"/>
                </a:lnTo>
                <a:lnTo>
                  <a:pt x="222" y="2438"/>
                </a:lnTo>
                <a:lnTo>
                  <a:pt x="222" y="2268"/>
                </a:lnTo>
                <a:close/>
                <a:moveTo>
                  <a:pt x="132" y="2177"/>
                </a:moveTo>
                <a:lnTo>
                  <a:pt x="132" y="2528"/>
                </a:lnTo>
                <a:lnTo>
                  <a:pt x="1309" y="2528"/>
                </a:lnTo>
                <a:lnTo>
                  <a:pt x="1309" y="2177"/>
                </a:lnTo>
                <a:lnTo>
                  <a:pt x="132" y="2177"/>
                </a:lnTo>
                <a:close/>
                <a:moveTo>
                  <a:pt x="1015" y="1869"/>
                </a:moveTo>
                <a:lnTo>
                  <a:pt x="1015" y="1916"/>
                </a:lnTo>
                <a:lnTo>
                  <a:pt x="1151" y="1916"/>
                </a:lnTo>
                <a:lnTo>
                  <a:pt x="1151" y="1869"/>
                </a:lnTo>
                <a:lnTo>
                  <a:pt x="1015" y="1869"/>
                </a:lnTo>
                <a:close/>
                <a:moveTo>
                  <a:pt x="222" y="1814"/>
                </a:moveTo>
                <a:lnTo>
                  <a:pt x="1220" y="1814"/>
                </a:lnTo>
                <a:lnTo>
                  <a:pt x="1220" y="1984"/>
                </a:lnTo>
                <a:lnTo>
                  <a:pt x="222" y="1984"/>
                </a:lnTo>
                <a:lnTo>
                  <a:pt x="222" y="1814"/>
                </a:lnTo>
                <a:close/>
                <a:moveTo>
                  <a:pt x="132" y="1724"/>
                </a:moveTo>
                <a:lnTo>
                  <a:pt x="132" y="2074"/>
                </a:lnTo>
                <a:lnTo>
                  <a:pt x="1309" y="2074"/>
                </a:lnTo>
                <a:lnTo>
                  <a:pt x="1309" y="1724"/>
                </a:lnTo>
                <a:lnTo>
                  <a:pt x="132" y="1724"/>
                </a:lnTo>
                <a:close/>
                <a:moveTo>
                  <a:pt x="1096" y="1393"/>
                </a:moveTo>
                <a:lnTo>
                  <a:pt x="1114" y="1396"/>
                </a:lnTo>
                <a:lnTo>
                  <a:pt x="1130" y="1404"/>
                </a:lnTo>
                <a:lnTo>
                  <a:pt x="1141" y="1416"/>
                </a:lnTo>
                <a:lnTo>
                  <a:pt x="1149" y="1431"/>
                </a:lnTo>
                <a:lnTo>
                  <a:pt x="1151" y="1448"/>
                </a:lnTo>
                <a:lnTo>
                  <a:pt x="1149" y="1466"/>
                </a:lnTo>
                <a:lnTo>
                  <a:pt x="1141" y="1481"/>
                </a:lnTo>
                <a:lnTo>
                  <a:pt x="1130" y="1493"/>
                </a:lnTo>
                <a:lnTo>
                  <a:pt x="1114" y="1501"/>
                </a:lnTo>
                <a:lnTo>
                  <a:pt x="1096" y="1503"/>
                </a:lnTo>
                <a:lnTo>
                  <a:pt x="1080" y="1501"/>
                </a:lnTo>
                <a:lnTo>
                  <a:pt x="1064" y="1493"/>
                </a:lnTo>
                <a:lnTo>
                  <a:pt x="1053" y="1481"/>
                </a:lnTo>
                <a:lnTo>
                  <a:pt x="1045" y="1466"/>
                </a:lnTo>
                <a:lnTo>
                  <a:pt x="1042" y="1448"/>
                </a:lnTo>
                <a:lnTo>
                  <a:pt x="1045" y="1431"/>
                </a:lnTo>
                <a:lnTo>
                  <a:pt x="1053" y="1416"/>
                </a:lnTo>
                <a:lnTo>
                  <a:pt x="1064" y="1404"/>
                </a:lnTo>
                <a:lnTo>
                  <a:pt x="1080" y="1396"/>
                </a:lnTo>
                <a:lnTo>
                  <a:pt x="1096" y="1393"/>
                </a:lnTo>
                <a:close/>
                <a:moveTo>
                  <a:pt x="741" y="1393"/>
                </a:moveTo>
                <a:lnTo>
                  <a:pt x="759" y="1396"/>
                </a:lnTo>
                <a:lnTo>
                  <a:pt x="773" y="1404"/>
                </a:lnTo>
                <a:lnTo>
                  <a:pt x="786" y="1416"/>
                </a:lnTo>
                <a:lnTo>
                  <a:pt x="793" y="1431"/>
                </a:lnTo>
                <a:lnTo>
                  <a:pt x="796" y="1448"/>
                </a:lnTo>
                <a:lnTo>
                  <a:pt x="793" y="1466"/>
                </a:lnTo>
                <a:lnTo>
                  <a:pt x="786" y="1481"/>
                </a:lnTo>
                <a:lnTo>
                  <a:pt x="773" y="1493"/>
                </a:lnTo>
                <a:lnTo>
                  <a:pt x="759" y="1501"/>
                </a:lnTo>
                <a:lnTo>
                  <a:pt x="741" y="1503"/>
                </a:lnTo>
                <a:lnTo>
                  <a:pt x="723" y="1501"/>
                </a:lnTo>
                <a:lnTo>
                  <a:pt x="709" y="1493"/>
                </a:lnTo>
                <a:lnTo>
                  <a:pt x="696" y="1481"/>
                </a:lnTo>
                <a:lnTo>
                  <a:pt x="689" y="1466"/>
                </a:lnTo>
                <a:lnTo>
                  <a:pt x="686" y="1448"/>
                </a:lnTo>
                <a:lnTo>
                  <a:pt x="689" y="1431"/>
                </a:lnTo>
                <a:lnTo>
                  <a:pt x="696" y="1416"/>
                </a:lnTo>
                <a:lnTo>
                  <a:pt x="709" y="1404"/>
                </a:lnTo>
                <a:lnTo>
                  <a:pt x="723" y="1396"/>
                </a:lnTo>
                <a:lnTo>
                  <a:pt x="741" y="1393"/>
                </a:lnTo>
                <a:close/>
                <a:moveTo>
                  <a:pt x="1096" y="1303"/>
                </a:moveTo>
                <a:lnTo>
                  <a:pt x="1067" y="1307"/>
                </a:lnTo>
                <a:lnTo>
                  <a:pt x="1041" y="1315"/>
                </a:lnTo>
                <a:lnTo>
                  <a:pt x="1016" y="1328"/>
                </a:lnTo>
                <a:lnTo>
                  <a:pt x="995" y="1346"/>
                </a:lnTo>
                <a:lnTo>
                  <a:pt x="977" y="1367"/>
                </a:lnTo>
                <a:lnTo>
                  <a:pt x="964" y="1392"/>
                </a:lnTo>
                <a:lnTo>
                  <a:pt x="956" y="1419"/>
                </a:lnTo>
                <a:lnTo>
                  <a:pt x="952" y="1448"/>
                </a:lnTo>
                <a:lnTo>
                  <a:pt x="956" y="1477"/>
                </a:lnTo>
                <a:lnTo>
                  <a:pt x="964" y="1505"/>
                </a:lnTo>
                <a:lnTo>
                  <a:pt x="977" y="1529"/>
                </a:lnTo>
                <a:lnTo>
                  <a:pt x="995" y="1551"/>
                </a:lnTo>
                <a:lnTo>
                  <a:pt x="1016" y="1569"/>
                </a:lnTo>
                <a:lnTo>
                  <a:pt x="1041" y="1582"/>
                </a:lnTo>
                <a:lnTo>
                  <a:pt x="1067" y="1591"/>
                </a:lnTo>
                <a:lnTo>
                  <a:pt x="1096" y="1594"/>
                </a:lnTo>
                <a:lnTo>
                  <a:pt x="1125" y="1591"/>
                </a:lnTo>
                <a:lnTo>
                  <a:pt x="1153" y="1582"/>
                </a:lnTo>
                <a:lnTo>
                  <a:pt x="1177" y="1569"/>
                </a:lnTo>
                <a:lnTo>
                  <a:pt x="1199" y="1551"/>
                </a:lnTo>
                <a:lnTo>
                  <a:pt x="1217" y="1529"/>
                </a:lnTo>
                <a:lnTo>
                  <a:pt x="1230" y="1505"/>
                </a:lnTo>
                <a:lnTo>
                  <a:pt x="1238" y="1477"/>
                </a:lnTo>
                <a:lnTo>
                  <a:pt x="1242" y="1448"/>
                </a:lnTo>
                <a:lnTo>
                  <a:pt x="1238" y="1419"/>
                </a:lnTo>
                <a:lnTo>
                  <a:pt x="1230" y="1392"/>
                </a:lnTo>
                <a:lnTo>
                  <a:pt x="1217" y="1367"/>
                </a:lnTo>
                <a:lnTo>
                  <a:pt x="1199" y="1346"/>
                </a:lnTo>
                <a:lnTo>
                  <a:pt x="1177" y="1328"/>
                </a:lnTo>
                <a:lnTo>
                  <a:pt x="1153" y="1315"/>
                </a:lnTo>
                <a:lnTo>
                  <a:pt x="1125" y="1307"/>
                </a:lnTo>
                <a:lnTo>
                  <a:pt x="1096" y="1303"/>
                </a:lnTo>
                <a:close/>
                <a:moveTo>
                  <a:pt x="741" y="1303"/>
                </a:moveTo>
                <a:lnTo>
                  <a:pt x="712" y="1307"/>
                </a:lnTo>
                <a:lnTo>
                  <a:pt x="685" y="1315"/>
                </a:lnTo>
                <a:lnTo>
                  <a:pt x="660" y="1328"/>
                </a:lnTo>
                <a:lnTo>
                  <a:pt x="638" y="1346"/>
                </a:lnTo>
                <a:lnTo>
                  <a:pt x="621" y="1367"/>
                </a:lnTo>
                <a:lnTo>
                  <a:pt x="607" y="1392"/>
                </a:lnTo>
                <a:lnTo>
                  <a:pt x="599" y="1419"/>
                </a:lnTo>
                <a:lnTo>
                  <a:pt x="596" y="1448"/>
                </a:lnTo>
                <a:lnTo>
                  <a:pt x="599" y="1477"/>
                </a:lnTo>
                <a:lnTo>
                  <a:pt x="607" y="1505"/>
                </a:lnTo>
                <a:lnTo>
                  <a:pt x="621" y="1529"/>
                </a:lnTo>
                <a:lnTo>
                  <a:pt x="638" y="1551"/>
                </a:lnTo>
                <a:lnTo>
                  <a:pt x="660" y="1569"/>
                </a:lnTo>
                <a:lnTo>
                  <a:pt x="685" y="1582"/>
                </a:lnTo>
                <a:lnTo>
                  <a:pt x="712" y="1591"/>
                </a:lnTo>
                <a:lnTo>
                  <a:pt x="741" y="1594"/>
                </a:lnTo>
                <a:lnTo>
                  <a:pt x="770" y="1591"/>
                </a:lnTo>
                <a:lnTo>
                  <a:pt x="797" y="1582"/>
                </a:lnTo>
                <a:lnTo>
                  <a:pt x="822" y="1569"/>
                </a:lnTo>
                <a:lnTo>
                  <a:pt x="843" y="1551"/>
                </a:lnTo>
                <a:lnTo>
                  <a:pt x="860" y="1529"/>
                </a:lnTo>
                <a:lnTo>
                  <a:pt x="874" y="1505"/>
                </a:lnTo>
                <a:lnTo>
                  <a:pt x="882" y="1477"/>
                </a:lnTo>
                <a:lnTo>
                  <a:pt x="885" y="1448"/>
                </a:lnTo>
                <a:lnTo>
                  <a:pt x="882" y="1419"/>
                </a:lnTo>
                <a:lnTo>
                  <a:pt x="874" y="1392"/>
                </a:lnTo>
                <a:lnTo>
                  <a:pt x="860" y="1367"/>
                </a:lnTo>
                <a:lnTo>
                  <a:pt x="843" y="1346"/>
                </a:lnTo>
                <a:lnTo>
                  <a:pt x="822" y="1328"/>
                </a:lnTo>
                <a:lnTo>
                  <a:pt x="797" y="1315"/>
                </a:lnTo>
                <a:lnTo>
                  <a:pt x="770" y="1307"/>
                </a:lnTo>
                <a:lnTo>
                  <a:pt x="741" y="1303"/>
                </a:lnTo>
                <a:close/>
                <a:moveTo>
                  <a:pt x="0" y="1156"/>
                </a:moveTo>
                <a:lnTo>
                  <a:pt x="1427" y="1156"/>
                </a:lnTo>
                <a:lnTo>
                  <a:pt x="1427" y="3167"/>
                </a:lnTo>
                <a:lnTo>
                  <a:pt x="0" y="3167"/>
                </a:lnTo>
                <a:lnTo>
                  <a:pt x="0" y="2404"/>
                </a:lnTo>
                <a:lnTo>
                  <a:pt x="0" y="1156"/>
                </a:lnTo>
                <a:close/>
                <a:moveTo>
                  <a:pt x="1887" y="0"/>
                </a:moveTo>
                <a:lnTo>
                  <a:pt x="1987" y="3"/>
                </a:lnTo>
                <a:lnTo>
                  <a:pt x="2083" y="13"/>
                </a:lnTo>
                <a:lnTo>
                  <a:pt x="2178" y="29"/>
                </a:lnTo>
                <a:lnTo>
                  <a:pt x="2272" y="50"/>
                </a:lnTo>
                <a:lnTo>
                  <a:pt x="2362" y="77"/>
                </a:lnTo>
                <a:lnTo>
                  <a:pt x="2450" y="110"/>
                </a:lnTo>
                <a:lnTo>
                  <a:pt x="2536" y="147"/>
                </a:lnTo>
                <a:lnTo>
                  <a:pt x="2619" y="191"/>
                </a:lnTo>
                <a:lnTo>
                  <a:pt x="2698" y="239"/>
                </a:lnTo>
                <a:lnTo>
                  <a:pt x="2774" y="291"/>
                </a:lnTo>
                <a:lnTo>
                  <a:pt x="2847" y="348"/>
                </a:lnTo>
                <a:lnTo>
                  <a:pt x="2916" y="410"/>
                </a:lnTo>
                <a:lnTo>
                  <a:pt x="2982" y="475"/>
                </a:lnTo>
                <a:lnTo>
                  <a:pt x="3043" y="545"/>
                </a:lnTo>
                <a:lnTo>
                  <a:pt x="3100" y="618"/>
                </a:lnTo>
                <a:lnTo>
                  <a:pt x="3153" y="695"/>
                </a:lnTo>
                <a:lnTo>
                  <a:pt x="3200" y="775"/>
                </a:lnTo>
                <a:lnTo>
                  <a:pt x="3243" y="858"/>
                </a:lnTo>
                <a:lnTo>
                  <a:pt x="3281" y="943"/>
                </a:lnTo>
                <a:lnTo>
                  <a:pt x="3313" y="1032"/>
                </a:lnTo>
                <a:lnTo>
                  <a:pt x="3340" y="1123"/>
                </a:lnTo>
                <a:lnTo>
                  <a:pt x="3362" y="1217"/>
                </a:lnTo>
                <a:lnTo>
                  <a:pt x="3378" y="1312"/>
                </a:lnTo>
                <a:lnTo>
                  <a:pt x="3387" y="1410"/>
                </a:lnTo>
                <a:lnTo>
                  <a:pt x="3390" y="1508"/>
                </a:lnTo>
                <a:lnTo>
                  <a:pt x="3388" y="1596"/>
                </a:lnTo>
                <a:lnTo>
                  <a:pt x="3380" y="1682"/>
                </a:lnTo>
                <a:lnTo>
                  <a:pt x="3367" y="1767"/>
                </a:lnTo>
                <a:lnTo>
                  <a:pt x="3341" y="1890"/>
                </a:lnTo>
                <a:lnTo>
                  <a:pt x="3314" y="1981"/>
                </a:lnTo>
                <a:lnTo>
                  <a:pt x="3282" y="2070"/>
                </a:lnTo>
                <a:lnTo>
                  <a:pt x="3244" y="2157"/>
                </a:lnTo>
                <a:lnTo>
                  <a:pt x="3201" y="2240"/>
                </a:lnTo>
                <a:lnTo>
                  <a:pt x="3154" y="2320"/>
                </a:lnTo>
                <a:lnTo>
                  <a:pt x="3102" y="2397"/>
                </a:lnTo>
                <a:lnTo>
                  <a:pt x="3045" y="2470"/>
                </a:lnTo>
                <a:lnTo>
                  <a:pt x="2984" y="2539"/>
                </a:lnTo>
                <a:lnTo>
                  <a:pt x="2918" y="2605"/>
                </a:lnTo>
                <a:lnTo>
                  <a:pt x="2849" y="2666"/>
                </a:lnTo>
                <a:lnTo>
                  <a:pt x="2775" y="2725"/>
                </a:lnTo>
                <a:lnTo>
                  <a:pt x="2700" y="2777"/>
                </a:lnTo>
                <a:lnTo>
                  <a:pt x="2620" y="2826"/>
                </a:lnTo>
                <a:lnTo>
                  <a:pt x="2537" y="2868"/>
                </a:lnTo>
                <a:lnTo>
                  <a:pt x="2451" y="2907"/>
                </a:lnTo>
                <a:lnTo>
                  <a:pt x="2363" y="2939"/>
                </a:lnTo>
                <a:lnTo>
                  <a:pt x="2272" y="2967"/>
                </a:lnTo>
                <a:lnTo>
                  <a:pt x="2178" y="2988"/>
                </a:lnTo>
                <a:lnTo>
                  <a:pt x="2084" y="3004"/>
                </a:lnTo>
                <a:lnTo>
                  <a:pt x="1987" y="3014"/>
                </a:lnTo>
                <a:lnTo>
                  <a:pt x="1888" y="3017"/>
                </a:lnTo>
                <a:lnTo>
                  <a:pt x="1800" y="3014"/>
                </a:lnTo>
                <a:lnTo>
                  <a:pt x="1713" y="3007"/>
                </a:lnTo>
                <a:lnTo>
                  <a:pt x="1628" y="2994"/>
                </a:lnTo>
                <a:lnTo>
                  <a:pt x="1628" y="2095"/>
                </a:lnTo>
                <a:lnTo>
                  <a:pt x="1656" y="2110"/>
                </a:lnTo>
                <a:lnTo>
                  <a:pt x="1683" y="2127"/>
                </a:lnTo>
                <a:lnTo>
                  <a:pt x="1709" y="2147"/>
                </a:lnTo>
                <a:lnTo>
                  <a:pt x="1735" y="2169"/>
                </a:lnTo>
                <a:lnTo>
                  <a:pt x="1754" y="2179"/>
                </a:lnTo>
                <a:lnTo>
                  <a:pt x="1774" y="2187"/>
                </a:lnTo>
                <a:lnTo>
                  <a:pt x="1795" y="2189"/>
                </a:lnTo>
                <a:lnTo>
                  <a:pt x="1818" y="2189"/>
                </a:lnTo>
                <a:lnTo>
                  <a:pt x="1841" y="2187"/>
                </a:lnTo>
                <a:lnTo>
                  <a:pt x="1863" y="2184"/>
                </a:lnTo>
                <a:lnTo>
                  <a:pt x="1886" y="2181"/>
                </a:lnTo>
                <a:lnTo>
                  <a:pt x="1908" y="2178"/>
                </a:lnTo>
                <a:lnTo>
                  <a:pt x="1929" y="2178"/>
                </a:lnTo>
                <a:lnTo>
                  <a:pt x="1958" y="2182"/>
                </a:lnTo>
                <a:lnTo>
                  <a:pt x="1984" y="2189"/>
                </a:lnTo>
                <a:lnTo>
                  <a:pt x="2006" y="2199"/>
                </a:lnTo>
                <a:lnTo>
                  <a:pt x="2027" y="2213"/>
                </a:lnTo>
                <a:lnTo>
                  <a:pt x="2045" y="2229"/>
                </a:lnTo>
                <a:lnTo>
                  <a:pt x="2059" y="2248"/>
                </a:lnTo>
                <a:lnTo>
                  <a:pt x="2073" y="2270"/>
                </a:lnTo>
                <a:lnTo>
                  <a:pt x="2083" y="2293"/>
                </a:lnTo>
                <a:lnTo>
                  <a:pt x="2092" y="2317"/>
                </a:lnTo>
                <a:lnTo>
                  <a:pt x="2100" y="2342"/>
                </a:lnTo>
                <a:lnTo>
                  <a:pt x="2106" y="2368"/>
                </a:lnTo>
                <a:lnTo>
                  <a:pt x="2111" y="2394"/>
                </a:lnTo>
                <a:lnTo>
                  <a:pt x="2114" y="2420"/>
                </a:lnTo>
                <a:lnTo>
                  <a:pt x="2117" y="2446"/>
                </a:lnTo>
                <a:lnTo>
                  <a:pt x="2119" y="2471"/>
                </a:lnTo>
                <a:lnTo>
                  <a:pt x="2125" y="2497"/>
                </a:lnTo>
                <a:lnTo>
                  <a:pt x="2132" y="2522"/>
                </a:lnTo>
                <a:lnTo>
                  <a:pt x="2142" y="2547"/>
                </a:lnTo>
                <a:lnTo>
                  <a:pt x="2154" y="2572"/>
                </a:lnTo>
                <a:lnTo>
                  <a:pt x="2165" y="2596"/>
                </a:lnTo>
                <a:lnTo>
                  <a:pt x="2175" y="2621"/>
                </a:lnTo>
                <a:lnTo>
                  <a:pt x="2184" y="2646"/>
                </a:lnTo>
                <a:lnTo>
                  <a:pt x="2189" y="2671"/>
                </a:lnTo>
                <a:lnTo>
                  <a:pt x="2191" y="2697"/>
                </a:lnTo>
                <a:lnTo>
                  <a:pt x="2187" y="2725"/>
                </a:lnTo>
                <a:lnTo>
                  <a:pt x="2179" y="2749"/>
                </a:lnTo>
                <a:lnTo>
                  <a:pt x="2169" y="2773"/>
                </a:lnTo>
                <a:lnTo>
                  <a:pt x="2156" y="2795"/>
                </a:lnTo>
                <a:lnTo>
                  <a:pt x="2140" y="2816"/>
                </a:lnTo>
                <a:lnTo>
                  <a:pt x="2120" y="2833"/>
                </a:lnTo>
                <a:lnTo>
                  <a:pt x="2201" y="2816"/>
                </a:lnTo>
                <a:lnTo>
                  <a:pt x="2280" y="2794"/>
                </a:lnTo>
                <a:lnTo>
                  <a:pt x="2357" y="2768"/>
                </a:lnTo>
                <a:lnTo>
                  <a:pt x="2431" y="2737"/>
                </a:lnTo>
                <a:lnTo>
                  <a:pt x="2504" y="2703"/>
                </a:lnTo>
                <a:lnTo>
                  <a:pt x="2573" y="2663"/>
                </a:lnTo>
                <a:lnTo>
                  <a:pt x="2641" y="2621"/>
                </a:lnTo>
                <a:lnTo>
                  <a:pt x="2705" y="2574"/>
                </a:lnTo>
                <a:lnTo>
                  <a:pt x="2766" y="2523"/>
                </a:lnTo>
                <a:lnTo>
                  <a:pt x="2753" y="2493"/>
                </a:lnTo>
                <a:lnTo>
                  <a:pt x="2736" y="2464"/>
                </a:lnTo>
                <a:lnTo>
                  <a:pt x="2717" y="2435"/>
                </a:lnTo>
                <a:lnTo>
                  <a:pt x="2698" y="2407"/>
                </a:lnTo>
                <a:lnTo>
                  <a:pt x="2677" y="2380"/>
                </a:lnTo>
                <a:lnTo>
                  <a:pt x="2655" y="2353"/>
                </a:lnTo>
                <a:lnTo>
                  <a:pt x="2634" y="2326"/>
                </a:lnTo>
                <a:lnTo>
                  <a:pt x="2614" y="2299"/>
                </a:lnTo>
                <a:lnTo>
                  <a:pt x="2595" y="2270"/>
                </a:lnTo>
                <a:lnTo>
                  <a:pt x="2578" y="2241"/>
                </a:lnTo>
                <a:lnTo>
                  <a:pt x="2564" y="2210"/>
                </a:lnTo>
                <a:lnTo>
                  <a:pt x="2552" y="2177"/>
                </a:lnTo>
                <a:lnTo>
                  <a:pt x="2544" y="2142"/>
                </a:lnTo>
                <a:lnTo>
                  <a:pt x="2540" y="2105"/>
                </a:lnTo>
                <a:lnTo>
                  <a:pt x="2540" y="2065"/>
                </a:lnTo>
                <a:lnTo>
                  <a:pt x="2546" y="2028"/>
                </a:lnTo>
                <a:lnTo>
                  <a:pt x="2556" y="1993"/>
                </a:lnTo>
                <a:lnTo>
                  <a:pt x="2567" y="1963"/>
                </a:lnTo>
                <a:lnTo>
                  <a:pt x="2582" y="1936"/>
                </a:lnTo>
                <a:lnTo>
                  <a:pt x="2598" y="1913"/>
                </a:lnTo>
                <a:lnTo>
                  <a:pt x="2618" y="1893"/>
                </a:lnTo>
                <a:lnTo>
                  <a:pt x="2640" y="1876"/>
                </a:lnTo>
                <a:lnTo>
                  <a:pt x="2662" y="1861"/>
                </a:lnTo>
                <a:lnTo>
                  <a:pt x="2687" y="1850"/>
                </a:lnTo>
                <a:lnTo>
                  <a:pt x="2714" y="1839"/>
                </a:lnTo>
                <a:lnTo>
                  <a:pt x="2742" y="1831"/>
                </a:lnTo>
                <a:lnTo>
                  <a:pt x="2772" y="1825"/>
                </a:lnTo>
                <a:lnTo>
                  <a:pt x="2802" y="1818"/>
                </a:lnTo>
                <a:lnTo>
                  <a:pt x="2833" y="1814"/>
                </a:lnTo>
                <a:lnTo>
                  <a:pt x="2866" y="1811"/>
                </a:lnTo>
                <a:lnTo>
                  <a:pt x="2898" y="1808"/>
                </a:lnTo>
                <a:lnTo>
                  <a:pt x="2930" y="1805"/>
                </a:lnTo>
                <a:lnTo>
                  <a:pt x="2963" y="1802"/>
                </a:lnTo>
                <a:lnTo>
                  <a:pt x="2996" y="1799"/>
                </a:lnTo>
                <a:lnTo>
                  <a:pt x="3028" y="1795"/>
                </a:lnTo>
                <a:lnTo>
                  <a:pt x="3060" y="1790"/>
                </a:lnTo>
                <a:lnTo>
                  <a:pt x="3091" y="1784"/>
                </a:lnTo>
                <a:lnTo>
                  <a:pt x="3122" y="1778"/>
                </a:lnTo>
                <a:lnTo>
                  <a:pt x="3152" y="1768"/>
                </a:lnTo>
                <a:lnTo>
                  <a:pt x="3180" y="1758"/>
                </a:lnTo>
                <a:lnTo>
                  <a:pt x="3207" y="1746"/>
                </a:lnTo>
                <a:lnTo>
                  <a:pt x="3218" y="1668"/>
                </a:lnTo>
                <a:lnTo>
                  <a:pt x="3225" y="1589"/>
                </a:lnTo>
                <a:lnTo>
                  <a:pt x="3227" y="1508"/>
                </a:lnTo>
                <a:lnTo>
                  <a:pt x="3224" y="1415"/>
                </a:lnTo>
                <a:lnTo>
                  <a:pt x="3215" y="1323"/>
                </a:lnTo>
                <a:lnTo>
                  <a:pt x="3199" y="1233"/>
                </a:lnTo>
                <a:lnTo>
                  <a:pt x="3177" y="1145"/>
                </a:lnTo>
                <a:lnTo>
                  <a:pt x="3151" y="1060"/>
                </a:lnTo>
                <a:lnTo>
                  <a:pt x="3118" y="977"/>
                </a:lnTo>
                <a:lnTo>
                  <a:pt x="3081" y="897"/>
                </a:lnTo>
                <a:lnTo>
                  <a:pt x="3038" y="820"/>
                </a:lnTo>
                <a:lnTo>
                  <a:pt x="2990" y="745"/>
                </a:lnTo>
                <a:lnTo>
                  <a:pt x="2938" y="675"/>
                </a:lnTo>
                <a:lnTo>
                  <a:pt x="2882" y="607"/>
                </a:lnTo>
                <a:lnTo>
                  <a:pt x="2821" y="545"/>
                </a:lnTo>
                <a:lnTo>
                  <a:pt x="2757" y="486"/>
                </a:lnTo>
                <a:lnTo>
                  <a:pt x="2688" y="430"/>
                </a:lnTo>
                <a:lnTo>
                  <a:pt x="2616" y="381"/>
                </a:lnTo>
                <a:lnTo>
                  <a:pt x="2541" y="335"/>
                </a:lnTo>
                <a:lnTo>
                  <a:pt x="2561" y="353"/>
                </a:lnTo>
                <a:lnTo>
                  <a:pt x="2594" y="388"/>
                </a:lnTo>
                <a:lnTo>
                  <a:pt x="2623" y="420"/>
                </a:lnTo>
                <a:lnTo>
                  <a:pt x="2648" y="449"/>
                </a:lnTo>
                <a:lnTo>
                  <a:pt x="2668" y="476"/>
                </a:lnTo>
                <a:lnTo>
                  <a:pt x="2684" y="502"/>
                </a:lnTo>
                <a:lnTo>
                  <a:pt x="2698" y="526"/>
                </a:lnTo>
                <a:lnTo>
                  <a:pt x="2708" y="549"/>
                </a:lnTo>
                <a:lnTo>
                  <a:pt x="2716" y="571"/>
                </a:lnTo>
                <a:lnTo>
                  <a:pt x="2721" y="592"/>
                </a:lnTo>
                <a:lnTo>
                  <a:pt x="2725" y="613"/>
                </a:lnTo>
                <a:lnTo>
                  <a:pt x="2726" y="633"/>
                </a:lnTo>
                <a:lnTo>
                  <a:pt x="2726" y="654"/>
                </a:lnTo>
                <a:lnTo>
                  <a:pt x="2725" y="676"/>
                </a:lnTo>
                <a:lnTo>
                  <a:pt x="2723" y="699"/>
                </a:lnTo>
                <a:lnTo>
                  <a:pt x="2720" y="722"/>
                </a:lnTo>
                <a:lnTo>
                  <a:pt x="2718" y="747"/>
                </a:lnTo>
                <a:lnTo>
                  <a:pt x="2716" y="774"/>
                </a:lnTo>
                <a:lnTo>
                  <a:pt x="2715" y="803"/>
                </a:lnTo>
                <a:lnTo>
                  <a:pt x="2715" y="834"/>
                </a:lnTo>
                <a:lnTo>
                  <a:pt x="2716" y="867"/>
                </a:lnTo>
                <a:lnTo>
                  <a:pt x="2718" y="904"/>
                </a:lnTo>
                <a:lnTo>
                  <a:pt x="2724" y="944"/>
                </a:lnTo>
                <a:lnTo>
                  <a:pt x="2725" y="960"/>
                </a:lnTo>
                <a:lnTo>
                  <a:pt x="2731" y="975"/>
                </a:lnTo>
                <a:lnTo>
                  <a:pt x="2739" y="987"/>
                </a:lnTo>
                <a:lnTo>
                  <a:pt x="2749" y="999"/>
                </a:lnTo>
                <a:lnTo>
                  <a:pt x="2762" y="1009"/>
                </a:lnTo>
                <a:lnTo>
                  <a:pt x="2776" y="1018"/>
                </a:lnTo>
                <a:lnTo>
                  <a:pt x="2793" y="1028"/>
                </a:lnTo>
                <a:lnTo>
                  <a:pt x="2809" y="1038"/>
                </a:lnTo>
                <a:lnTo>
                  <a:pt x="2825" y="1047"/>
                </a:lnTo>
                <a:lnTo>
                  <a:pt x="2842" y="1059"/>
                </a:lnTo>
                <a:lnTo>
                  <a:pt x="2858" y="1070"/>
                </a:lnTo>
                <a:lnTo>
                  <a:pt x="2873" y="1084"/>
                </a:lnTo>
                <a:lnTo>
                  <a:pt x="2885" y="1099"/>
                </a:lnTo>
                <a:lnTo>
                  <a:pt x="2897" y="1116"/>
                </a:lnTo>
                <a:lnTo>
                  <a:pt x="2906" y="1136"/>
                </a:lnTo>
                <a:lnTo>
                  <a:pt x="2911" y="1159"/>
                </a:lnTo>
                <a:lnTo>
                  <a:pt x="2914" y="1184"/>
                </a:lnTo>
                <a:lnTo>
                  <a:pt x="2912" y="1213"/>
                </a:lnTo>
                <a:lnTo>
                  <a:pt x="2907" y="1240"/>
                </a:lnTo>
                <a:lnTo>
                  <a:pt x="2901" y="1267"/>
                </a:lnTo>
                <a:lnTo>
                  <a:pt x="2896" y="1294"/>
                </a:lnTo>
                <a:lnTo>
                  <a:pt x="2890" y="1320"/>
                </a:lnTo>
                <a:lnTo>
                  <a:pt x="2885" y="1345"/>
                </a:lnTo>
                <a:lnTo>
                  <a:pt x="2879" y="1368"/>
                </a:lnTo>
                <a:lnTo>
                  <a:pt x="2874" y="1390"/>
                </a:lnTo>
                <a:lnTo>
                  <a:pt x="2867" y="1411"/>
                </a:lnTo>
                <a:lnTo>
                  <a:pt x="2859" y="1428"/>
                </a:lnTo>
                <a:lnTo>
                  <a:pt x="2851" y="1444"/>
                </a:lnTo>
                <a:lnTo>
                  <a:pt x="2842" y="1457"/>
                </a:lnTo>
                <a:lnTo>
                  <a:pt x="2830" y="1468"/>
                </a:lnTo>
                <a:lnTo>
                  <a:pt x="2819" y="1476"/>
                </a:lnTo>
                <a:lnTo>
                  <a:pt x="2805" y="1480"/>
                </a:lnTo>
                <a:lnTo>
                  <a:pt x="2790" y="1480"/>
                </a:lnTo>
                <a:lnTo>
                  <a:pt x="2772" y="1478"/>
                </a:lnTo>
                <a:lnTo>
                  <a:pt x="2754" y="1471"/>
                </a:lnTo>
                <a:lnTo>
                  <a:pt x="2732" y="1459"/>
                </a:lnTo>
                <a:lnTo>
                  <a:pt x="2709" y="1444"/>
                </a:lnTo>
                <a:lnTo>
                  <a:pt x="2682" y="1423"/>
                </a:lnTo>
                <a:lnTo>
                  <a:pt x="2649" y="1398"/>
                </a:lnTo>
                <a:lnTo>
                  <a:pt x="2617" y="1378"/>
                </a:lnTo>
                <a:lnTo>
                  <a:pt x="2586" y="1364"/>
                </a:lnTo>
                <a:lnTo>
                  <a:pt x="2557" y="1353"/>
                </a:lnTo>
                <a:lnTo>
                  <a:pt x="2529" y="1348"/>
                </a:lnTo>
                <a:lnTo>
                  <a:pt x="2503" y="1345"/>
                </a:lnTo>
                <a:lnTo>
                  <a:pt x="2478" y="1346"/>
                </a:lnTo>
                <a:lnTo>
                  <a:pt x="2454" y="1348"/>
                </a:lnTo>
                <a:lnTo>
                  <a:pt x="2432" y="1352"/>
                </a:lnTo>
                <a:lnTo>
                  <a:pt x="2412" y="1358"/>
                </a:lnTo>
                <a:lnTo>
                  <a:pt x="2392" y="1363"/>
                </a:lnTo>
                <a:lnTo>
                  <a:pt x="2374" y="1367"/>
                </a:lnTo>
                <a:lnTo>
                  <a:pt x="2358" y="1371"/>
                </a:lnTo>
                <a:lnTo>
                  <a:pt x="2343" y="1374"/>
                </a:lnTo>
                <a:lnTo>
                  <a:pt x="2329" y="1374"/>
                </a:lnTo>
                <a:lnTo>
                  <a:pt x="2317" y="1372"/>
                </a:lnTo>
                <a:lnTo>
                  <a:pt x="2300" y="1362"/>
                </a:lnTo>
                <a:lnTo>
                  <a:pt x="2284" y="1347"/>
                </a:lnTo>
                <a:lnTo>
                  <a:pt x="2270" y="1329"/>
                </a:lnTo>
                <a:lnTo>
                  <a:pt x="2255" y="1310"/>
                </a:lnTo>
                <a:lnTo>
                  <a:pt x="2241" y="1289"/>
                </a:lnTo>
                <a:lnTo>
                  <a:pt x="2227" y="1267"/>
                </a:lnTo>
                <a:lnTo>
                  <a:pt x="2213" y="1245"/>
                </a:lnTo>
                <a:lnTo>
                  <a:pt x="2199" y="1223"/>
                </a:lnTo>
                <a:lnTo>
                  <a:pt x="2184" y="1204"/>
                </a:lnTo>
                <a:lnTo>
                  <a:pt x="2168" y="1186"/>
                </a:lnTo>
                <a:lnTo>
                  <a:pt x="2151" y="1170"/>
                </a:lnTo>
                <a:lnTo>
                  <a:pt x="2134" y="1159"/>
                </a:lnTo>
                <a:lnTo>
                  <a:pt x="2114" y="1150"/>
                </a:lnTo>
                <a:lnTo>
                  <a:pt x="2093" y="1148"/>
                </a:lnTo>
                <a:lnTo>
                  <a:pt x="2068" y="1152"/>
                </a:lnTo>
                <a:lnTo>
                  <a:pt x="2045" y="1159"/>
                </a:lnTo>
                <a:lnTo>
                  <a:pt x="2023" y="1168"/>
                </a:lnTo>
                <a:lnTo>
                  <a:pt x="2005" y="1181"/>
                </a:lnTo>
                <a:lnTo>
                  <a:pt x="1989" y="1195"/>
                </a:lnTo>
                <a:lnTo>
                  <a:pt x="1974" y="1213"/>
                </a:lnTo>
                <a:lnTo>
                  <a:pt x="1961" y="1232"/>
                </a:lnTo>
                <a:lnTo>
                  <a:pt x="1950" y="1251"/>
                </a:lnTo>
                <a:lnTo>
                  <a:pt x="1940" y="1273"/>
                </a:lnTo>
                <a:lnTo>
                  <a:pt x="1931" y="1296"/>
                </a:lnTo>
                <a:lnTo>
                  <a:pt x="1923" y="1320"/>
                </a:lnTo>
                <a:lnTo>
                  <a:pt x="1916" y="1345"/>
                </a:lnTo>
                <a:lnTo>
                  <a:pt x="1909" y="1369"/>
                </a:lnTo>
                <a:lnTo>
                  <a:pt x="1903" y="1394"/>
                </a:lnTo>
                <a:lnTo>
                  <a:pt x="1897" y="1419"/>
                </a:lnTo>
                <a:lnTo>
                  <a:pt x="1890" y="1443"/>
                </a:lnTo>
                <a:lnTo>
                  <a:pt x="1883" y="1467"/>
                </a:lnTo>
                <a:lnTo>
                  <a:pt x="1876" y="1489"/>
                </a:lnTo>
                <a:lnTo>
                  <a:pt x="1869" y="1510"/>
                </a:lnTo>
                <a:lnTo>
                  <a:pt x="1859" y="1530"/>
                </a:lnTo>
                <a:lnTo>
                  <a:pt x="1850" y="1548"/>
                </a:lnTo>
                <a:lnTo>
                  <a:pt x="1839" y="1564"/>
                </a:lnTo>
                <a:lnTo>
                  <a:pt x="1826" y="1578"/>
                </a:lnTo>
                <a:lnTo>
                  <a:pt x="1812" y="1590"/>
                </a:lnTo>
                <a:lnTo>
                  <a:pt x="1795" y="1598"/>
                </a:lnTo>
                <a:lnTo>
                  <a:pt x="1777" y="1603"/>
                </a:lnTo>
                <a:lnTo>
                  <a:pt x="1757" y="1605"/>
                </a:lnTo>
                <a:lnTo>
                  <a:pt x="1734" y="1604"/>
                </a:lnTo>
                <a:lnTo>
                  <a:pt x="1708" y="1599"/>
                </a:lnTo>
                <a:lnTo>
                  <a:pt x="1679" y="1590"/>
                </a:lnTo>
                <a:lnTo>
                  <a:pt x="1647" y="1576"/>
                </a:lnTo>
                <a:lnTo>
                  <a:pt x="1628" y="1565"/>
                </a:lnTo>
                <a:lnTo>
                  <a:pt x="1628" y="961"/>
                </a:lnTo>
                <a:lnTo>
                  <a:pt x="1436" y="961"/>
                </a:lnTo>
                <a:lnTo>
                  <a:pt x="1434" y="914"/>
                </a:lnTo>
                <a:lnTo>
                  <a:pt x="1432" y="869"/>
                </a:lnTo>
                <a:lnTo>
                  <a:pt x="1429" y="822"/>
                </a:lnTo>
                <a:lnTo>
                  <a:pt x="1425" y="776"/>
                </a:lnTo>
                <a:lnTo>
                  <a:pt x="1419" y="731"/>
                </a:lnTo>
                <a:lnTo>
                  <a:pt x="1412" y="686"/>
                </a:lnTo>
                <a:lnTo>
                  <a:pt x="1402" y="644"/>
                </a:lnTo>
                <a:lnTo>
                  <a:pt x="1390" y="601"/>
                </a:lnTo>
                <a:lnTo>
                  <a:pt x="1375" y="559"/>
                </a:lnTo>
                <a:lnTo>
                  <a:pt x="1358" y="520"/>
                </a:lnTo>
                <a:lnTo>
                  <a:pt x="1336" y="481"/>
                </a:lnTo>
                <a:lnTo>
                  <a:pt x="1311" y="445"/>
                </a:lnTo>
                <a:lnTo>
                  <a:pt x="1282" y="411"/>
                </a:lnTo>
                <a:lnTo>
                  <a:pt x="1250" y="377"/>
                </a:lnTo>
                <a:lnTo>
                  <a:pt x="1212" y="347"/>
                </a:lnTo>
                <a:lnTo>
                  <a:pt x="1141" y="392"/>
                </a:lnTo>
                <a:lnTo>
                  <a:pt x="1074" y="441"/>
                </a:lnTo>
                <a:lnTo>
                  <a:pt x="1009" y="494"/>
                </a:lnTo>
                <a:lnTo>
                  <a:pt x="948" y="550"/>
                </a:lnTo>
                <a:lnTo>
                  <a:pt x="891" y="610"/>
                </a:lnTo>
                <a:lnTo>
                  <a:pt x="838" y="675"/>
                </a:lnTo>
                <a:lnTo>
                  <a:pt x="789" y="742"/>
                </a:lnTo>
                <a:lnTo>
                  <a:pt x="743" y="812"/>
                </a:lnTo>
                <a:lnTo>
                  <a:pt x="702" y="885"/>
                </a:lnTo>
                <a:lnTo>
                  <a:pt x="665" y="961"/>
                </a:lnTo>
                <a:lnTo>
                  <a:pt x="488" y="961"/>
                </a:lnTo>
                <a:lnTo>
                  <a:pt x="525" y="874"/>
                </a:lnTo>
                <a:lnTo>
                  <a:pt x="568" y="789"/>
                </a:lnTo>
                <a:lnTo>
                  <a:pt x="616" y="707"/>
                </a:lnTo>
                <a:lnTo>
                  <a:pt x="667" y="630"/>
                </a:lnTo>
                <a:lnTo>
                  <a:pt x="724" y="555"/>
                </a:lnTo>
                <a:lnTo>
                  <a:pt x="786" y="485"/>
                </a:lnTo>
                <a:lnTo>
                  <a:pt x="851" y="418"/>
                </a:lnTo>
                <a:lnTo>
                  <a:pt x="920" y="356"/>
                </a:lnTo>
                <a:lnTo>
                  <a:pt x="994" y="297"/>
                </a:lnTo>
                <a:lnTo>
                  <a:pt x="1071" y="243"/>
                </a:lnTo>
                <a:lnTo>
                  <a:pt x="1150" y="194"/>
                </a:lnTo>
                <a:lnTo>
                  <a:pt x="1233" y="151"/>
                </a:lnTo>
                <a:lnTo>
                  <a:pt x="1319" y="112"/>
                </a:lnTo>
                <a:lnTo>
                  <a:pt x="1408" y="79"/>
                </a:lnTo>
                <a:lnTo>
                  <a:pt x="1501" y="51"/>
                </a:lnTo>
                <a:lnTo>
                  <a:pt x="1594" y="29"/>
                </a:lnTo>
                <a:lnTo>
                  <a:pt x="1690" y="13"/>
                </a:lnTo>
                <a:lnTo>
                  <a:pt x="1788" y="3"/>
                </a:lnTo>
                <a:lnTo>
                  <a:pt x="188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0" name="Group 20"/>
          <p:cNvGrpSpPr>
            <a:grpSpLocks noChangeAspect="1"/>
          </p:cNvGrpSpPr>
          <p:nvPr/>
        </p:nvGrpSpPr>
        <p:grpSpPr bwMode="auto">
          <a:xfrm>
            <a:off x="11046298" y="2874980"/>
            <a:ext cx="302986" cy="564601"/>
            <a:chOff x="6607" y="2423"/>
            <a:chExt cx="249" cy="464"/>
          </a:xfrm>
          <a:solidFill>
            <a:schemeClr val="bg1"/>
          </a:solidFill>
        </p:grpSpPr>
        <p:sp>
          <p:nvSpPr>
            <p:cNvPr id="33" name="Freeform 22"/>
            <p:cNvSpPr>
              <a:spLocks/>
            </p:cNvSpPr>
            <p:nvPr/>
          </p:nvSpPr>
          <p:spPr bwMode="auto">
            <a:xfrm>
              <a:off x="6607" y="2557"/>
              <a:ext cx="249" cy="330"/>
            </a:xfrm>
            <a:custGeom>
              <a:avLst/>
              <a:gdLst>
                <a:gd name="T0" fmla="*/ 937 w 1989"/>
                <a:gd name="T1" fmla="*/ 0 h 2635"/>
                <a:gd name="T2" fmla="*/ 909 w 1989"/>
                <a:gd name="T3" fmla="*/ 303 h 2635"/>
                <a:gd name="T4" fmla="*/ 862 w 1989"/>
                <a:gd name="T5" fmla="*/ 340 h 2635"/>
                <a:gd name="T6" fmla="*/ 832 w 1989"/>
                <a:gd name="T7" fmla="*/ 391 h 2635"/>
                <a:gd name="T8" fmla="*/ 821 w 1989"/>
                <a:gd name="T9" fmla="*/ 452 h 2635"/>
                <a:gd name="T10" fmla="*/ 824 w 1989"/>
                <a:gd name="T11" fmla="*/ 1100 h 2635"/>
                <a:gd name="T12" fmla="*/ 845 w 1989"/>
                <a:gd name="T13" fmla="*/ 1156 h 2635"/>
                <a:gd name="T14" fmla="*/ 884 w 1989"/>
                <a:gd name="T15" fmla="*/ 1201 h 2635"/>
                <a:gd name="T16" fmla="*/ 937 w 1989"/>
                <a:gd name="T17" fmla="*/ 1231 h 2635"/>
                <a:gd name="T18" fmla="*/ 939 w 1989"/>
                <a:gd name="T19" fmla="*/ 1499 h 2635"/>
                <a:gd name="T20" fmla="*/ 961 w 1989"/>
                <a:gd name="T21" fmla="*/ 1528 h 2635"/>
                <a:gd name="T22" fmla="*/ 995 w 1989"/>
                <a:gd name="T23" fmla="*/ 1539 h 2635"/>
                <a:gd name="T24" fmla="*/ 1029 w 1989"/>
                <a:gd name="T25" fmla="*/ 1528 h 2635"/>
                <a:gd name="T26" fmla="*/ 1049 w 1989"/>
                <a:gd name="T27" fmla="*/ 1499 h 2635"/>
                <a:gd name="T28" fmla="*/ 1053 w 1989"/>
                <a:gd name="T29" fmla="*/ 1231 h 2635"/>
                <a:gd name="T30" fmla="*/ 1105 w 1989"/>
                <a:gd name="T31" fmla="*/ 1201 h 2635"/>
                <a:gd name="T32" fmla="*/ 1143 w 1989"/>
                <a:gd name="T33" fmla="*/ 1156 h 2635"/>
                <a:gd name="T34" fmla="*/ 1165 w 1989"/>
                <a:gd name="T35" fmla="*/ 1100 h 2635"/>
                <a:gd name="T36" fmla="*/ 1168 w 1989"/>
                <a:gd name="T37" fmla="*/ 452 h 2635"/>
                <a:gd name="T38" fmla="*/ 1157 w 1989"/>
                <a:gd name="T39" fmla="*/ 391 h 2635"/>
                <a:gd name="T40" fmla="*/ 1126 w 1989"/>
                <a:gd name="T41" fmla="*/ 340 h 2635"/>
                <a:gd name="T42" fmla="*/ 1080 w 1989"/>
                <a:gd name="T43" fmla="*/ 303 h 2635"/>
                <a:gd name="T44" fmla="*/ 1053 w 1989"/>
                <a:gd name="T45" fmla="*/ 0 h 2635"/>
                <a:gd name="T46" fmla="*/ 1357 w 1989"/>
                <a:gd name="T47" fmla="*/ 4 h 2635"/>
                <a:gd name="T48" fmla="*/ 1479 w 1989"/>
                <a:gd name="T49" fmla="*/ 26 h 2635"/>
                <a:gd name="T50" fmla="*/ 1595 w 1989"/>
                <a:gd name="T51" fmla="*/ 69 h 2635"/>
                <a:gd name="T52" fmla="*/ 1702 w 1989"/>
                <a:gd name="T53" fmla="*/ 133 h 2635"/>
                <a:gd name="T54" fmla="*/ 1796 w 1989"/>
                <a:gd name="T55" fmla="*/ 215 h 2635"/>
                <a:gd name="T56" fmla="*/ 1874 w 1989"/>
                <a:gd name="T57" fmla="*/ 313 h 2635"/>
                <a:gd name="T58" fmla="*/ 1933 w 1989"/>
                <a:gd name="T59" fmla="*/ 422 h 2635"/>
                <a:gd name="T60" fmla="*/ 1972 w 1989"/>
                <a:gd name="T61" fmla="*/ 539 h 2635"/>
                <a:gd name="T62" fmla="*/ 1989 w 1989"/>
                <a:gd name="T63" fmla="*/ 662 h 2635"/>
                <a:gd name="T64" fmla="*/ 1944 w 1989"/>
                <a:gd name="T65" fmla="*/ 1728 h 2635"/>
                <a:gd name="T66" fmla="*/ 1925 w 1989"/>
                <a:gd name="T67" fmla="*/ 1884 h 2635"/>
                <a:gd name="T68" fmla="*/ 1881 w 1989"/>
                <a:gd name="T69" fmla="*/ 2032 h 2635"/>
                <a:gd name="T70" fmla="*/ 1814 w 1989"/>
                <a:gd name="T71" fmla="*/ 2167 h 2635"/>
                <a:gd name="T72" fmla="*/ 1728 w 1989"/>
                <a:gd name="T73" fmla="*/ 2290 h 2635"/>
                <a:gd name="T74" fmla="*/ 1624 w 1989"/>
                <a:gd name="T75" fmla="*/ 2398 h 2635"/>
                <a:gd name="T76" fmla="*/ 1505 w 1989"/>
                <a:gd name="T77" fmla="*/ 2487 h 2635"/>
                <a:gd name="T78" fmla="*/ 1372 w 1989"/>
                <a:gd name="T79" fmla="*/ 2558 h 2635"/>
                <a:gd name="T80" fmla="*/ 1228 w 1989"/>
                <a:gd name="T81" fmla="*/ 2607 h 2635"/>
                <a:gd name="T82" fmla="*/ 1074 w 1989"/>
                <a:gd name="T83" fmla="*/ 2633 h 2635"/>
                <a:gd name="T84" fmla="*/ 915 w 1989"/>
                <a:gd name="T85" fmla="*/ 2633 h 2635"/>
                <a:gd name="T86" fmla="*/ 762 w 1989"/>
                <a:gd name="T87" fmla="*/ 2607 h 2635"/>
                <a:gd name="T88" fmla="*/ 617 w 1989"/>
                <a:gd name="T89" fmla="*/ 2558 h 2635"/>
                <a:gd name="T90" fmla="*/ 484 w 1989"/>
                <a:gd name="T91" fmla="*/ 2487 h 2635"/>
                <a:gd name="T92" fmla="*/ 364 w 1989"/>
                <a:gd name="T93" fmla="*/ 2398 h 2635"/>
                <a:gd name="T94" fmla="*/ 260 w 1989"/>
                <a:gd name="T95" fmla="*/ 2290 h 2635"/>
                <a:gd name="T96" fmla="*/ 174 w 1989"/>
                <a:gd name="T97" fmla="*/ 2167 h 2635"/>
                <a:gd name="T98" fmla="*/ 109 w 1989"/>
                <a:gd name="T99" fmla="*/ 2032 h 2635"/>
                <a:gd name="T100" fmla="*/ 65 w 1989"/>
                <a:gd name="T101" fmla="*/ 1884 h 2635"/>
                <a:gd name="T102" fmla="*/ 44 w 1989"/>
                <a:gd name="T103" fmla="*/ 1728 h 2635"/>
                <a:gd name="T104" fmla="*/ 0 w 1989"/>
                <a:gd name="T105" fmla="*/ 662 h 2635"/>
                <a:gd name="T106" fmla="*/ 17 w 1989"/>
                <a:gd name="T107" fmla="*/ 539 h 2635"/>
                <a:gd name="T108" fmla="*/ 55 w 1989"/>
                <a:gd name="T109" fmla="*/ 422 h 2635"/>
                <a:gd name="T110" fmla="*/ 114 w 1989"/>
                <a:gd name="T111" fmla="*/ 313 h 2635"/>
                <a:gd name="T112" fmla="*/ 192 w 1989"/>
                <a:gd name="T113" fmla="*/ 215 h 2635"/>
                <a:gd name="T114" fmla="*/ 287 w 1989"/>
                <a:gd name="T115" fmla="*/ 133 h 2635"/>
                <a:gd name="T116" fmla="*/ 394 w 1989"/>
                <a:gd name="T117" fmla="*/ 69 h 2635"/>
                <a:gd name="T118" fmla="*/ 510 w 1989"/>
                <a:gd name="T119" fmla="*/ 26 h 2635"/>
                <a:gd name="T120" fmla="*/ 633 w 1989"/>
                <a:gd name="T121" fmla="*/ 4 h 2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89" h="2635">
                  <a:moveTo>
                    <a:pt x="695" y="0"/>
                  </a:moveTo>
                  <a:lnTo>
                    <a:pt x="937" y="0"/>
                  </a:lnTo>
                  <a:lnTo>
                    <a:pt x="937" y="291"/>
                  </a:lnTo>
                  <a:lnTo>
                    <a:pt x="909" y="303"/>
                  </a:lnTo>
                  <a:lnTo>
                    <a:pt x="884" y="320"/>
                  </a:lnTo>
                  <a:lnTo>
                    <a:pt x="862" y="340"/>
                  </a:lnTo>
                  <a:lnTo>
                    <a:pt x="845" y="364"/>
                  </a:lnTo>
                  <a:lnTo>
                    <a:pt x="832" y="391"/>
                  </a:lnTo>
                  <a:lnTo>
                    <a:pt x="824" y="422"/>
                  </a:lnTo>
                  <a:lnTo>
                    <a:pt x="821" y="452"/>
                  </a:lnTo>
                  <a:lnTo>
                    <a:pt x="821" y="1068"/>
                  </a:lnTo>
                  <a:lnTo>
                    <a:pt x="824" y="1100"/>
                  </a:lnTo>
                  <a:lnTo>
                    <a:pt x="832" y="1129"/>
                  </a:lnTo>
                  <a:lnTo>
                    <a:pt x="845" y="1156"/>
                  </a:lnTo>
                  <a:lnTo>
                    <a:pt x="862" y="1180"/>
                  </a:lnTo>
                  <a:lnTo>
                    <a:pt x="884" y="1201"/>
                  </a:lnTo>
                  <a:lnTo>
                    <a:pt x="909" y="1218"/>
                  </a:lnTo>
                  <a:lnTo>
                    <a:pt x="937" y="1231"/>
                  </a:lnTo>
                  <a:lnTo>
                    <a:pt x="937" y="1481"/>
                  </a:lnTo>
                  <a:lnTo>
                    <a:pt x="939" y="1499"/>
                  </a:lnTo>
                  <a:lnTo>
                    <a:pt x="947" y="1515"/>
                  </a:lnTo>
                  <a:lnTo>
                    <a:pt x="961" y="1528"/>
                  </a:lnTo>
                  <a:lnTo>
                    <a:pt x="977" y="1537"/>
                  </a:lnTo>
                  <a:lnTo>
                    <a:pt x="995" y="1539"/>
                  </a:lnTo>
                  <a:lnTo>
                    <a:pt x="1013" y="1537"/>
                  </a:lnTo>
                  <a:lnTo>
                    <a:pt x="1029" y="1528"/>
                  </a:lnTo>
                  <a:lnTo>
                    <a:pt x="1041" y="1515"/>
                  </a:lnTo>
                  <a:lnTo>
                    <a:pt x="1049" y="1499"/>
                  </a:lnTo>
                  <a:lnTo>
                    <a:pt x="1053" y="1481"/>
                  </a:lnTo>
                  <a:lnTo>
                    <a:pt x="1053" y="1231"/>
                  </a:lnTo>
                  <a:lnTo>
                    <a:pt x="1080" y="1218"/>
                  </a:lnTo>
                  <a:lnTo>
                    <a:pt x="1105" y="1201"/>
                  </a:lnTo>
                  <a:lnTo>
                    <a:pt x="1126" y="1180"/>
                  </a:lnTo>
                  <a:lnTo>
                    <a:pt x="1143" y="1156"/>
                  </a:lnTo>
                  <a:lnTo>
                    <a:pt x="1157" y="1129"/>
                  </a:lnTo>
                  <a:lnTo>
                    <a:pt x="1165" y="1100"/>
                  </a:lnTo>
                  <a:lnTo>
                    <a:pt x="1168" y="1068"/>
                  </a:lnTo>
                  <a:lnTo>
                    <a:pt x="1168" y="452"/>
                  </a:lnTo>
                  <a:lnTo>
                    <a:pt x="1165" y="422"/>
                  </a:lnTo>
                  <a:lnTo>
                    <a:pt x="1157" y="391"/>
                  </a:lnTo>
                  <a:lnTo>
                    <a:pt x="1143" y="364"/>
                  </a:lnTo>
                  <a:lnTo>
                    <a:pt x="1126" y="340"/>
                  </a:lnTo>
                  <a:lnTo>
                    <a:pt x="1105" y="320"/>
                  </a:lnTo>
                  <a:lnTo>
                    <a:pt x="1080" y="303"/>
                  </a:lnTo>
                  <a:lnTo>
                    <a:pt x="1053" y="291"/>
                  </a:lnTo>
                  <a:lnTo>
                    <a:pt x="1053" y="0"/>
                  </a:lnTo>
                  <a:lnTo>
                    <a:pt x="1294" y="0"/>
                  </a:lnTo>
                  <a:lnTo>
                    <a:pt x="1357" y="4"/>
                  </a:lnTo>
                  <a:lnTo>
                    <a:pt x="1418" y="12"/>
                  </a:lnTo>
                  <a:lnTo>
                    <a:pt x="1479" y="26"/>
                  </a:lnTo>
                  <a:lnTo>
                    <a:pt x="1538" y="46"/>
                  </a:lnTo>
                  <a:lnTo>
                    <a:pt x="1595" y="69"/>
                  </a:lnTo>
                  <a:lnTo>
                    <a:pt x="1650" y="99"/>
                  </a:lnTo>
                  <a:lnTo>
                    <a:pt x="1702" y="133"/>
                  </a:lnTo>
                  <a:lnTo>
                    <a:pt x="1751" y="172"/>
                  </a:lnTo>
                  <a:lnTo>
                    <a:pt x="1796" y="215"/>
                  </a:lnTo>
                  <a:lnTo>
                    <a:pt x="1838" y="262"/>
                  </a:lnTo>
                  <a:lnTo>
                    <a:pt x="1874" y="313"/>
                  </a:lnTo>
                  <a:lnTo>
                    <a:pt x="1906" y="366"/>
                  </a:lnTo>
                  <a:lnTo>
                    <a:pt x="1933" y="422"/>
                  </a:lnTo>
                  <a:lnTo>
                    <a:pt x="1955" y="479"/>
                  </a:lnTo>
                  <a:lnTo>
                    <a:pt x="1972" y="539"/>
                  </a:lnTo>
                  <a:lnTo>
                    <a:pt x="1983" y="600"/>
                  </a:lnTo>
                  <a:lnTo>
                    <a:pt x="1989" y="662"/>
                  </a:lnTo>
                  <a:lnTo>
                    <a:pt x="1989" y="726"/>
                  </a:lnTo>
                  <a:lnTo>
                    <a:pt x="1944" y="1728"/>
                  </a:lnTo>
                  <a:lnTo>
                    <a:pt x="1938" y="1807"/>
                  </a:lnTo>
                  <a:lnTo>
                    <a:pt x="1925" y="1884"/>
                  </a:lnTo>
                  <a:lnTo>
                    <a:pt x="1906" y="1959"/>
                  </a:lnTo>
                  <a:lnTo>
                    <a:pt x="1881" y="2032"/>
                  </a:lnTo>
                  <a:lnTo>
                    <a:pt x="1851" y="2100"/>
                  </a:lnTo>
                  <a:lnTo>
                    <a:pt x="1814" y="2167"/>
                  </a:lnTo>
                  <a:lnTo>
                    <a:pt x="1774" y="2230"/>
                  </a:lnTo>
                  <a:lnTo>
                    <a:pt x="1728" y="2290"/>
                  </a:lnTo>
                  <a:lnTo>
                    <a:pt x="1678" y="2346"/>
                  </a:lnTo>
                  <a:lnTo>
                    <a:pt x="1624" y="2398"/>
                  </a:lnTo>
                  <a:lnTo>
                    <a:pt x="1566" y="2444"/>
                  </a:lnTo>
                  <a:lnTo>
                    <a:pt x="1505" y="2487"/>
                  </a:lnTo>
                  <a:lnTo>
                    <a:pt x="1440" y="2525"/>
                  </a:lnTo>
                  <a:lnTo>
                    <a:pt x="1372" y="2558"/>
                  </a:lnTo>
                  <a:lnTo>
                    <a:pt x="1302" y="2585"/>
                  </a:lnTo>
                  <a:lnTo>
                    <a:pt x="1228" y="2607"/>
                  </a:lnTo>
                  <a:lnTo>
                    <a:pt x="1152" y="2622"/>
                  </a:lnTo>
                  <a:lnTo>
                    <a:pt x="1074" y="2633"/>
                  </a:lnTo>
                  <a:lnTo>
                    <a:pt x="995" y="2635"/>
                  </a:lnTo>
                  <a:lnTo>
                    <a:pt x="915" y="2633"/>
                  </a:lnTo>
                  <a:lnTo>
                    <a:pt x="838" y="2622"/>
                  </a:lnTo>
                  <a:lnTo>
                    <a:pt x="762" y="2607"/>
                  </a:lnTo>
                  <a:lnTo>
                    <a:pt x="688" y="2585"/>
                  </a:lnTo>
                  <a:lnTo>
                    <a:pt x="617" y="2558"/>
                  </a:lnTo>
                  <a:lnTo>
                    <a:pt x="549" y="2525"/>
                  </a:lnTo>
                  <a:lnTo>
                    <a:pt x="484" y="2487"/>
                  </a:lnTo>
                  <a:lnTo>
                    <a:pt x="422" y="2444"/>
                  </a:lnTo>
                  <a:lnTo>
                    <a:pt x="364" y="2398"/>
                  </a:lnTo>
                  <a:lnTo>
                    <a:pt x="310" y="2346"/>
                  </a:lnTo>
                  <a:lnTo>
                    <a:pt x="260" y="2290"/>
                  </a:lnTo>
                  <a:lnTo>
                    <a:pt x="215" y="2230"/>
                  </a:lnTo>
                  <a:lnTo>
                    <a:pt x="174" y="2167"/>
                  </a:lnTo>
                  <a:lnTo>
                    <a:pt x="139" y="2100"/>
                  </a:lnTo>
                  <a:lnTo>
                    <a:pt x="109" y="2032"/>
                  </a:lnTo>
                  <a:lnTo>
                    <a:pt x="84" y="1959"/>
                  </a:lnTo>
                  <a:lnTo>
                    <a:pt x="65" y="1884"/>
                  </a:lnTo>
                  <a:lnTo>
                    <a:pt x="51" y="1807"/>
                  </a:lnTo>
                  <a:lnTo>
                    <a:pt x="44" y="1728"/>
                  </a:lnTo>
                  <a:lnTo>
                    <a:pt x="0" y="726"/>
                  </a:lnTo>
                  <a:lnTo>
                    <a:pt x="0" y="662"/>
                  </a:lnTo>
                  <a:lnTo>
                    <a:pt x="6" y="600"/>
                  </a:lnTo>
                  <a:lnTo>
                    <a:pt x="17" y="539"/>
                  </a:lnTo>
                  <a:lnTo>
                    <a:pt x="34" y="479"/>
                  </a:lnTo>
                  <a:lnTo>
                    <a:pt x="55" y="422"/>
                  </a:lnTo>
                  <a:lnTo>
                    <a:pt x="83" y="366"/>
                  </a:lnTo>
                  <a:lnTo>
                    <a:pt x="114" y="313"/>
                  </a:lnTo>
                  <a:lnTo>
                    <a:pt x="152" y="262"/>
                  </a:lnTo>
                  <a:lnTo>
                    <a:pt x="192" y="215"/>
                  </a:lnTo>
                  <a:lnTo>
                    <a:pt x="239" y="172"/>
                  </a:lnTo>
                  <a:lnTo>
                    <a:pt x="287" y="133"/>
                  </a:lnTo>
                  <a:lnTo>
                    <a:pt x="340" y="99"/>
                  </a:lnTo>
                  <a:lnTo>
                    <a:pt x="394" y="69"/>
                  </a:lnTo>
                  <a:lnTo>
                    <a:pt x="450" y="46"/>
                  </a:lnTo>
                  <a:lnTo>
                    <a:pt x="510" y="26"/>
                  </a:lnTo>
                  <a:lnTo>
                    <a:pt x="570" y="12"/>
                  </a:lnTo>
                  <a:lnTo>
                    <a:pt x="633" y="4"/>
                  </a:lnTo>
                  <a:lnTo>
                    <a:pt x="6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
            <p:cNvSpPr>
              <a:spLocks/>
            </p:cNvSpPr>
            <p:nvPr/>
          </p:nvSpPr>
          <p:spPr bwMode="auto">
            <a:xfrm>
              <a:off x="6667" y="2484"/>
              <a:ext cx="129" cy="51"/>
            </a:xfrm>
            <a:custGeom>
              <a:avLst/>
              <a:gdLst>
                <a:gd name="T0" fmla="*/ 549 w 1036"/>
                <a:gd name="T1" fmla="*/ 0 h 406"/>
                <a:gd name="T2" fmla="*/ 672 w 1036"/>
                <a:gd name="T3" fmla="*/ 16 h 406"/>
                <a:gd name="T4" fmla="*/ 789 w 1036"/>
                <a:gd name="T5" fmla="*/ 54 h 406"/>
                <a:gd name="T6" fmla="*/ 900 w 1036"/>
                <a:gd name="T7" fmla="*/ 115 h 406"/>
                <a:gd name="T8" fmla="*/ 1000 w 1036"/>
                <a:gd name="T9" fmla="*/ 198 h 406"/>
                <a:gd name="T10" fmla="*/ 1027 w 1036"/>
                <a:gd name="T11" fmla="*/ 238 h 406"/>
                <a:gd name="T12" fmla="*/ 1036 w 1036"/>
                <a:gd name="T13" fmla="*/ 284 h 406"/>
                <a:gd name="T14" fmla="*/ 1027 w 1036"/>
                <a:gd name="T15" fmla="*/ 330 h 406"/>
                <a:gd name="T16" fmla="*/ 1000 w 1036"/>
                <a:gd name="T17" fmla="*/ 370 h 406"/>
                <a:gd name="T18" fmla="*/ 960 w 1036"/>
                <a:gd name="T19" fmla="*/ 397 h 406"/>
                <a:gd name="T20" fmla="*/ 914 w 1036"/>
                <a:gd name="T21" fmla="*/ 406 h 406"/>
                <a:gd name="T22" fmla="*/ 867 w 1036"/>
                <a:gd name="T23" fmla="*/ 397 h 406"/>
                <a:gd name="T24" fmla="*/ 827 w 1036"/>
                <a:gd name="T25" fmla="*/ 370 h 406"/>
                <a:gd name="T26" fmla="*/ 749 w 1036"/>
                <a:gd name="T27" fmla="*/ 308 h 406"/>
                <a:gd name="T28" fmla="*/ 660 w 1036"/>
                <a:gd name="T29" fmla="*/ 266 h 406"/>
                <a:gd name="T30" fmla="*/ 566 w 1036"/>
                <a:gd name="T31" fmla="*/ 246 h 406"/>
                <a:gd name="T32" fmla="*/ 470 w 1036"/>
                <a:gd name="T33" fmla="*/ 246 h 406"/>
                <a:gd name="T34" fmla="*/ 377 w 1036"/>
                <a:gd name="T35" fmla="*/ 266 h 406"/>
                <a:gd name="T36" fmla="*/ 289 w 1036"/>
                <a:gd name="T37" fmla="*/ 308 h 406"/>
                <a:gd name="T38" fmla="*/ 210 w 1036"/>
                <a:gd name="T39" fmla="*/ 370 h 406"/>
                <a:gd name="T40" fmla="*/ 169 w 1036"/>
                <a:gd name="T41" fmla="*/ 397 h 406"/>
                <a:gd name="T42" fmla="*/ 124 w 1036"/>
                <a:gd name="T43" fmla="*/ 406 h 406"/>
                <a:gd name="T44" fmla="*/ 77 w 1036"/>
                <a:gd name="T45" fmla="*/ 397 h 406"/>
                <a:gd name="T46" fmla="*/ 37 w 1036"/>
                <a:gd name="T47" fmla="*/ 370 h 406"/>
                <a:gd name="T48" fmla="*/ 10 w 1036"/>
                <a:gd name="T49" fmla="*/ 330 h 406"/>
                <a:gd name="T50" fmla="*/ 0 w 1036"/>
                <a:gd name="T51" fmla="*/ 284 h 406"/>
                <a:gd name="T52" fmla="*/ 10 w 1036"/>
                <a:gd name="T53" fmla="*/ 238 h 406"/>
                <a:gd name="T54" fmla="*/ 37 w 1036"/>
                <a:gd name="T55" fmla="*/ 198 h 406"/>
                <a:gd name="T56" fmla="*/ 136 w 1036"/>
                <a:gd name="T57" fmla="*/ 115 h 406"/>
                <a:gd name="T58" fmla="*/ 247 w 1036"/>
                <a:gd name="T59" fmla="*/ 54 h 406"/>
                <a:gd name="T60" fmla="*/ 366 w 1036"/>
                <a:gd name="T61" fmla="*/ 16 h 406"/>
                <a:gd name="T62" fmla="*/ 487 w 1036"/>
                <a:gd name="T6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6" h="406">
                  <a:moveTo>
                    <a:pt x="487" y="0"/>
                  </a:moveTo>
                  <a:lnTo>
                    <a:pt x="549" y="0"/>
                  </a:lnTo>
                  <a:lnTo>
                    <a:pt x="611" y="4"/>
                  </a:lnTo>
                  <a:lnTo>
                    <a:pt x="672" y="16"/>
                  </a:lnTo>
                  <a:lnTo>
                    <a:pt x="732" y="33"/>
                  </a:lnTo>
                  <a:lnTo>
                    <a:pt x="789" y="54"/>
                  </a:lnTo>
                  <a:lnTo>
                    <a:pt x="846" y="82"/>
                  </a:lnTo>
                  <a:lnTo>
                    <a:pt x="900" y="115"/>
                  </a:lnTo>
                  <a:lnTo>
                    <a:pt x="952" y="153"/>
                  </a:lnTo>
                  <a:lnTo>
                    <a:pt x="1000" y="198"/>
                  </a:lnTo>
                  <a:lnTo>
                    <a:pt x="1016" y="217"/>
                  </a:lnTo>
                  <a:lnTo>
                    <a:pt x="1027" y="238"/>
                  </a:lnTo>
                  <a:lnTo>
                    <a:pt x="1034" y="261"/>
                  </a:lnTo>
                  <a:lnTo>
                    <a:pt x="1036" y="284"/>
                  </a:lnTo>
                  <a:lnTo>
                    <a:pt x="1034" y="307"/>
                  </a:lnTo>
                  <a:lnTo>
                    <a:pt x="1027" y="330"/>
                  </a:lnTo>
                  <a:lnTo>
                    <a:pt x="1016" y="351"/>
                  </a:lnTo>
                  <a:lnTo>
                    <a:pt x="1000" y="370"/>
                  </a:lnTo>
                  <a:lnTo>
                    <a:pt x="981" y="386"/>
                  </a:lnTo>
                  <a:lnTo>
                    <a:pt x="960" y="397"/>
                  </a:lnTo>
                  <a:lnTo>
                    <a:pt x="937" y="404"/>
                  </a:lnTo>
                  <a:lnTo>
                    <a:pt x="914" y="406"/>
                  </a:lnTo>
                  <a:lnTo>
                    <a:pt x="890" y="404"/>
                  </a:lnTo>
                  <a:lnTo>
                    <a:pt x="867" y="397"/>
                  </a:lnTo>
                  <a:lnTo>
                    <a:pt x="846" y="386"/>
                  </a:lnTo>
                  <a:lnTo>
                    <a:pt x="827" y="370"/>
                  </a:lnTo>
                  <a:lnTo>
                    <a:pt x="789" y="336"/>
                  </a:lnTo>
                  <a:lnTo>
                    <a:pt x="749" y="308"/>
                  </a:lnTo>
                  <a:lnTo>
                    <a:pt x="704" y="284"/>
                  </a:lnTo>
                  <a:lnTo>
                    <a:pt x="660" y="266"/>
                  </a:lnTo>
                  <a:lnTo>
                    <a:pt x="614" y="254"/>
                  </a:lnTo>
                  <a:lnTo>
                    <a:pt x="566" y="246"/>
                  </a:lnTo>
                  <a:lnTo>
                    <a:pt x="519" y="244"/>
                  </a:lnTo>
                  <a:lnTo>
                    <a:pt x="470" y="246"/>
                  </a:lnTo>
                  <a:lnTo>
                    <a:pt x="424" y="254"/>
                  </a:lnTo>
                  <a:lnTo>
                    <a:pt x="377" y="266"/>
                  </a:lnTo>
                  <a:lnTo>
                    <a:pt x="332" y="284"/>
                  </a:lnTo>
                  <a:lnTo>
                    <a:pt x="289" y="308"/>
                  </a:lnTo>
                  <a:lnTo>
                    <a:pt x="248" y="336"/>
                  </a:lnTo>
                  <a:lnTo>
                    <a:pt x="210" y="370"/>
                  </a:lnTo>
                  <a:lnTo>
                    <a:pt x="191" y="386"/>
                  </a:lnTo>
                  <a:lnTo>
                    <a:pt x="169" y="397"/>
                  </a:lnTo>
                  <a:lnTo>
                    <a:pt x="147" y="404"/>
                  </a:lnTo>
                  <a:lnTo>
                    <a:pt x="124" y="406"/>
                  </a:lnTo>
                  <a:lnTo>
                    <a:pt x="100" y="404"/>
                  </a:lnTo>
                  <a:lnTo>
                    <a:pt x="77" y="397"/>
                  </a:lnTo>
                  <a:lnTo>
                    <a:pt x="56" y="386"/>
                  </a:lnTo>
                  <a:lnTo>
                    <a:pt x="37" y="370"/>
                  </a:lnTo>
                  <a:lnTo>
                    <a:pt x="21" y="351"/>
                  </a:lnTo>
                  <a:lnTo>
                    <a:pt x="10" y="330"/>
                  </a:lnTo>
                  <a:lnTo>
                    <a:pt x="3" y="307"/>
                  </a:lnTo>
                  <a:lnTo>
                    <a:pt x="0" y="284"/>
                  </a:lnTo>
                  <a:lnTo>
                    <a:pt x="3" y="261"/>
                  </a:lnTo>
                  <a:lnTo>
                    <a:pt x="10" y="238"/>
                  </a:lnTo>
                  <a:lnTo>
                    <a:pt x="21" y="217"/>
                  </a:lnTo>
                  <a:lnTo>
                    <a:pt x="37" y="198"/>
                  </a:lnTo>
                  <a:lnTo>
                    <a:pt x="85" y="153"/>
                  </a:lnTo>
                  <a:lnTo>
                    <a:pt x="136" y="115"/>
                  </a:lnTo>
                  <a:lnTo>
                    <a:pt x="191" y="82"/>
                  </a:lnTo>
                  <a:lnTo>
                    <a:pt x="247" y="54"/>
                  </a:lnTo>
                  <a:lnTo>
                    <a:pt x="306" y="33"/>
                  </a:lnTo>
                  <a:lnTo>
                    <a:pt x="366" y="16"/>
                  </a:lnTo>
                  <a:lnTo>
                    <a:pt x="426" y="4"/>
                  </a:lnTo>
                  <a:lnTo>
                    <a:pt x="4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p:cNvSpPr>
            <p:nvPr/>
          </p:nvSpPr>
          <p:spPr bwMode="auto">
            <a:xfrm>
              <a:off x="6626" y="2423"/>
              <a:ext cx="210" cy="67"/>
            </a:xfrm>
            <a:custGeom>
              <a:avLst/>
              <a:gdLst>
                <a:gd name="T0" fmla="*/ 924 w 1683"/>
                <a:gd name="T1" fmla="*/ 3 h 542"/>
                <a:gd name="T2" fmla="*/ 1085 w 1683"/>
                <a:gd name="T3" fmla="*/ 26 h 542"/>
                <a:gd name="T4" fmla="*/ 1240 w 1683"/>
                <a:gd name="T5" fmla="*/ 71 h 542"/>
                <a:gd name="T6" fmla="*/ 1387 w 1683"/>
                <a:gd name="T7" fmla="*/ 137 h 542"/>
                <a:gd name="T8" fmla="*/ 1523 w 1683"/>
                <a:gd name="T9" fmla="*/ 225 h 542"/>
                <a:gd name="T10" fmla="*/ 1648 w 1683"/>
                <a:gd name="T11" fmla="*/ 333 h 542"/>
                <a:gd name="T12" fmla="*/ 1674 w 1683"/>
                <a:gd name="T13" fmla="*/ 373 h 542"/>
                <a:gd name="T14" fmla="*/ 1683 w 1683"/>
                <a:gd name="T15" fmla="*/ 420 h 542"/>
                <a:gd name="T16" fmla="*/ 1674 w 1683"/>
                <a:gd name="T17" fmla="*/ 465 h 542"/>
                <a:gd name="T18" fmla="*/ 1648 w 1683"/>
                <a:gd name="T19" fmla="*/ 506 h 542"/>
                <a:gd name="T20" fmla="*/ 1607 w 1683"/>
                <a:gd name="T21" fmla="*/ 533 h 542"/>
                <a:gd name="T22" fmla="*/ 1561 w 1683"/>
                <a:gd name="T23" fmla="*/ 542 h 542"/>
                <a:gd name="T24" fmla="*/ 1514 w 1683"/>
                <a:gd name="T25" fmla="*/ 533 h 542"/>
                <a:gd name="T26" fmla="*/ 1473 w 1683"/>
                <a:gd name="T27" fmla="*/ 506 h 542"/>
                <a:gd name="T28" fmla="*/ 1366 w 1683"/>
                <a:gd name="T29" fmla="*/ 414 h 542"/>
                <a:gd name="T30" fmla="*/ 1247 w 1683"/>
                <a:gd name="T31" fmla="*/ 341 h 542"/>
                <a:gd name="T32" fmla="*/ 1118 w 1683"/>
                <a:gd name="T33" fmla="*/ 288 h 542"/>
                <a:gd name="T34" fmla="*/ 982 w 1683"/>
                <a:gd name="T35" fmla="*/ 255 h 542"/>
                <a:gd name="T36" fmla="*/ 842 w 1683"/>
                <a:gd name="T37" fmla="*/ 245 h 542"/>
                <a:gd name="T38" fmla="*/ 700 w 1683"/>
                <a:gd name="T39" fmla="*/ 255 h 542"/>
                <a:gd name="T40" fmla="*/ 565 w 1683"/>
                <a:gd name="T41" fmla="*/ 288 h 542"/>
                <a:gd name="T42" fmla="*/ 436 w 1683"/>
                <a:gd name="T43" fmla="*/ 341 h 542"/>
                <a:gd name="T44" fmla="*/ 317 w 1683"/>
                <a:gd name="T45" fmla="*/ 414 h 542"/>
                <a:gd name="T46" fmla="*/ 209 w 1683"/>
                <a:gd name="T47" fmla="*/ 506 h 542"/>
                <a:gd name="T48" fmla="*/ 168 w 1683"/>
                <a:gd name="T49" fmla="*/ 533 h 542"/>
                <a:gd name="T50" fmla="*/ 122 w 1683"/>
                <a:gd name="T51" fmla="*/ 542 h 542"/>
                <a:gd name="T52" fmla="*/ 77 w 1683"/>
                <a:gd name="T53" fmla="*/ 533 h 542"/>
                <a:gd name="T54" fmla="*/ 36 w 1683"/>
                <a:gd name="T55" fmla="*/ 506 h 542"/>
                <a:gd name="T56" fmla="*/ 9 w 1683"/>
                <a:gd name="T57" fmla="*/ 465 h 542"/>
                <a:gd name="T58" fmla="*/ 0 w 1683"/>
                <a:gd name="T59" fmla="*/ 420 h 542"/>
                <a:gd name="T60" fmla="*/ 9 w 1683"/>
                <a:gd name="T61" fmla="*/ 373 h 542"/>
                <a:gd name="T62" fmla="*/ 36 w 1683"/>
                <a:gd name="T63" fmla="*/ 333 h 542"/>
                <a:gd name="T64" fmla="*/ 159 w 1683"/>
                <a:gd name="T65" fmla="*/ 225 h 542"/>
                <a:gd name="T66" fmla="*/ 296 w 1683"/>
                <a:gd name="T67" fmla="*/ 137 h 542"/>
                <a:gd name="T68" fmla="*/ 442 w 1683"/>
                <a:gd name="T69" fmla="*/ 71 h 542"/>
                <a:gd name="T70" fmla="*/ 597 w 1683"/>
                <a:gd name="T71" fmla="*/ 26 h 542"/>
                <a:gd name="T72" fmla="*/ 759 w 1683"/>
                <a:gd name="T73" fmla="*/ 3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83" h="542">
                  <a:moveTo>
                    <a:pt x="842" y="0"/>
                  </a:moveTo>
                  <a:lnTo>
                    <a:pt x="924" y="3"/>
                  </a:lnTo>
                  <a:lnTo>
                    <a:pt x="1005" y="11"/>
                  </a:lnTo>
                  <a:lnTo>
                    <a:pt x="1085" y="26"/>
                  </a:lnTo>
                  <a:lnTo>
                    <a:pt x="1163" y="46"/>
                  </a:lnTo>
                  <a:lnTo>
                    <a:pt x="1240" y="71"/>
                  </a:lnTo>
                  <a:lnTo>
                    <a:pt x="1315" y="101"/>
                  </a:lnTo>
                  <a:lnTo>
                    <a:pt x="1387" y="137"/>
                  </a:lnTo>
                  <a:lnTo>
                    <a:pt x="1456" y="179"/>
                  </a:lnTo>
                  <a:lnTo>
                    <a:pt x="1523" y="225"/>
                  </a:lnTo>
                  <a:lnTo>
                    <a:pt x="1587" y="276"/>
                  </a:lnTo>
                  <a:lnTo>
                    <a:pt x="1648" y="333"/>
                  </a:lnTo>
                  <a:lnTo>
                    <a:pt x="1662" y="352"/>
                  </a:lnTo>
                  <a:lnTo>
                    <a:pt x="1674" y="373"/>
                  </a:lnTo>
                  <a:lnTo>
                    <a:pt x="1681" y="396"/>
                  </a:lnTo>
                  <a:lnTo>
                    <a:pt x="1683" y="420"/>
                  </a:lnTo>
                  <a:lnTo>
                    <a:pt x="1681" y="442"/>
                  </a:lnTo>
                  <a:lnTo>
                    <a:pt x="1674" y="465"/>
                  </a:lnTo>
                  <a:lnTo>
                    <a:pt x="1662" y="486"/>
                  </a:lnTo>
                  <a:lnTo>
                    <a:pt x="1648" y="506"/>
                  </a:lnTo>
                  <a:lnTo>
                    <a:pt x="1628" y="521"/>
                  </a:lnTo>
                  <a:lnTo>
                    <a:pt x="1607" y="533"/>
                  </a:lnTo>
                  <a:lnTo>
                    <a:pt x="1584" y="540"/>
                  </a:lnTo>
                  <a:lnTo>
                    <a:pt x="1561" y="542"/>
                  </a:lnTo>
                  <a:lnTo>
                    <a:pt x="1537" y="540"/>
                  </a:lnTo>
                  <a:lnTo>
                    <a:pt x="1514" y="533"/>
                  </a:lnTo>
                  <a:lnTo>
                    <a:pt x="1493" y="521"/>
                  </a:lnTo>
                  <a:lnTo>
                    <a:pt x="1473" y="506"/>
                  </a:lnTo>
                  <a:lnTo>
                    <a:pt x="1421" y="457"/>
                  </a:lnTo>
                  <a:lnTo>
                    <a:pt x="1366" y="414"/>
                  </a:lnTo>
                  <a:lnTo>
                    <a:pt x="1308" y="375"/>
                  </a:lnTo>
                  <a:lnTo>
                    <a:pt x="1247" y="341"/>
                  </a:lnTo>
                  <a:lnTo>
                    <a:pt x="1184" y="311"/>
                  </a:lnTo>
                  <a:lnTo>
                    <a:pt x="1118" y="288"/>
                  </a:lnTo>
                  <a:lnTo>
                    <a:pt x="1051" y="268"/>
                  </a:lnTo>
                  <a:lnTo>
                    <a:pt x="982" y="255"/>
                  </a:lnTo>
                  <a:lnTo>
                    <a:pt x="913" y="247"/>
                  </a:lnTo>
                  <a:lnTo>
                    <a:pt x="842" y="245"/>
                  </a:lnTo>
                  <a:lnTo>
                    <a:pt x="771" y="247"/>
                  </a:lnTo>
                  <a:lnTo>
                    <a:pt x="700" y="255"/>
                  </a:lnTo>
                  <a:lnTo>
                    <a:pt x="631" y="268"/>
                  </a:lnTo>
                  <a:lnTo>
                    <a:pt x="565" y="288"/>
                  </a:lnTo>
                  <a:lnTo>
                    <a:pt x="499" y="311"/>
                  </a:lnTo>
                  <a:lnTo>
                    <a:pt x="436" y="341"/>
                  </a:lnTo>
                  <a:lnTo>
                    <a:pt x="376" y="375"/>
                  </a:lnTo>
                  <a:lnTo>
                    <a:pt x="317" y="414"/>
                  </a:lnTo>
                  <a:lnTo>
                    <a:pt x="261" y="457"/>
                  </a:lnTo>
                  <a:lnTo>
                    <a:pt x="209" y="506"/>
                  </a:lnTo>
                  <a:lnTo>
                    <a:pt x="190" y="521"/>
                  </a:lnTo>
                  <a:lnTo>
                    <a:pt x="168" y="533"/>
                  </a:lnTo>
                  <a:lnTo>
                    <a:pt x="146" y="540"/>
                  </a:lnTo>
                  <a:lnTo>
                    <a:pt x="122" y="542"/>
                  </a:lnTo>
                  <a:lnTo>
                    <a:pt x="99" y="540"/>
                  </a:lnTo>
                  <a:lnTo>
                    <a:pt x="77" y="533"/>
                  </a:lnTo>
                  <a:lnTo>
                    <a:pt x="55" y="521"/>
                  </a:lnTo>
                  <a:lnTo>
                    <a:pt x="36" y="506"/>
                  </a:lnTo>
                  <a:lnTo>
                    <a:pt x="20" y="486"/>
                  </a:lnTo>
                  <a:lnTo>
                    <a:pt x="9" y="465"/>
                  </a:lnTo>
                  <a:lnTo>
                    <a:pt x="2" y="442"/>
                  </a:lnTo>
                  <a:lnTo>
                    <a:pt x="0" y="420"/>
                  </a:lnTo>
                  <a:lnTo>
                    <a:pt x="2" y="396"/>
                  </a:lnTo>
                  <a:lnTo>
                    <a:pt x="9" y="373"/>
                  </a:lnTo>
                  <a:lnTo>
                    <a:pt x="20" y="352"/>
                  </a:lnTo>
                  <a:lnTo>
                    <a:pt x="36" y="333"/>
                  </a:lnTo>
                  <a:lnTo>
                    <a:pt x="96" y="276"/>
                  </a:lnTo>
                  <a:lnTo>
                    <a:pt x="159" y="225"/>
                  </a:lnTo>
                  <a:lnTo>
                    <a:pt x="226" y="179"/>
                  </a:lnTo>
                  <a:lnTo>
                    <a:pt x="296" y="137"/>
                  </a:lnTo>
                  <a:lnTo>
                    <a:pt x="369" y="101"/>
                  </a:lnTo>
                  <a:lnTo>
                    <a:pt x="442" y="71"/>
                  </a:lnTo>
                  <a:lnTo>
                    <a:pt x="519" y="46"/>
                  </a:lnTo>
                  <a:lnTo>
                    <a:pt x="597" y="26"/>
                  </a:lnTo>
                  <a:lnTo>
                    <a:pt x="678" y="11"/>
                  </a:lnTo>
                  <a:lnTo>
                    <a:pt x="759" y="3"/>
                  </a:lnTo>
                  <a:lnTo>
                    <a:pt x="8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Title 6">
            <a:extLst>
              <a:ext uri="{FF2B5EF4-FFF2-40B4-BE49-F238E27FC236}">
                <a16:creationId xmlns:a16="http://schemas.microsoft.com/office/drawing/2014/main" id="{14912B09-851F-2A46-B16F-F5C75819F68F}"/>
              </a:ext>
            </a:extLst>
          </p:cNvPr>
          <p:cNvSpPr>
            <a:spLocks noGrp="1"/>
          </p:cNvSpPr>
          <p:nvPr>
            <p:ph type="title"/>
          </p:nvPr>
        </p:nvSpPr>
        <p:spPr>
          <a:xfrm>
            <a:off x="4474754" y="393488"/>
            <a:ext cx="3431819" cy="707846"/>
          </a:xfrm>
        </p:spPr>
        <p:txBody>
          <a:bodyPr/>
          <a:lstStyle/>
          <a:p>
            <a:r>
              <a:rPr lang="en-US" sz="4000" dirty="0">
                <a:solidFill>
                  <a:srgbClr val="0070C0"/>
                </a:solidFill>
              </a:rPr>
              <a:t>PESTLE Analysis</a:t>
            </a:r>
          </a:p>
        </p:txBody>
      </p:sp>
      <p:sp>
        <p:nvSpPr>
          <p:cNvPr id="13" name="Rectangle 12">
            <a:extLst>
              <a:ext uri="{FF2B5EF4-FFF2-40B4-BE49-F238E27FC236}">
                <a16:creationId xmlns:a16="http://schemas.microsoft.com/office/drawing/2014/main" id="{C535EC2E-9DB3-C14F-8CEC-4211E42E19F4}"/>
              </a:ext>
            </a:extLst>
          </p:cNvPr>
          <p:cNvSpPr/>
          <p:nvPr/>
        </p:nvSpPr>
        <p:spPr>
          <a:xfrm>
            <a:off x="584055" y="1174910"/>
            <a:ext cx="11176289" cy="877163"/>
          </a:xfrm>
          <a:prstGeom prst="rect">
            <a:avLst/>
          </a:prstGeom>
        </p:spPr>
        <p:txBody>
          <a:bodyPr wrap="square">
            <a:spAutoFit/>
          </a:bodyPr>
          <a:lstStyle/>
          <a:p>
            <a:pPr>
              <a:spcAft>
                <a:spcPts val="300"/>
              </a:spcAft>
            </a:pPr>
            <a:r>
              <a:rPr lang="en-IN" dirty="0">
                <a:solidFill>
                  <a:schemeClr val="bg2">
                    <a:lumMod val="25000"/>
                  </a:schemeClr>
                </a:solidFill>
                <a:latin typeface="Century Gothic" panose="020B0502020202020204" pitchFamily="34" charset="0"/>
              </a:rPr>
              <a:t>Is a tool used </a:t>
            </a:r>
            <a:r>
              <a:rPr lang="en-IN" b="1" dirty="0">
                <a:solidFill>
                  <a:schemeClr val="bg2">
                    <a:lumMod val="25000"/>
                  </a:schemeClr>
                </a:solidFill>
                <a:latin typeface="Century Gothic" panose="020B0502020202020204" pitchFamily="34" charset="0"/>
              </a:rPr>
              <a:t>to analyse and monitor the macro (external) factors </a:t>
            </a:r>
            <a:r>
              <a:rPr lang="en-IN" dirty="0">
                <a:solidFill>
                  <a:schemeClr val="bg2">
                    <a:lumMod val="25000"/>
                  </a:schemeClr>
                </a:solidFill>
                <a:latin typeface="Century Gothic" panose="020B0502020202020204" pitchFamily="34" charset="0"/>
              </a:rPr>
              <a:t>that may have a profound impact on an organisation’s performance. </a:t>
            </a:r>
            <a:r>
              <a:rPr lang="en-IN" b="1" dirty="0">
                <a:solidFill>
                  <a:schemeClr val="bg2">
                    <a:lumMod val="25000"/>
                  </a:schemeClr>
                </a:solidFill>
                <a:latin typeface="Century Gothic" panose="020B0502020202020204" pitchFamily="34" charset="0"/>
              </a:rPr>
              <a:t>This tool is especially useful when starting a new business or entering a foreign market.</a:t>
            </a:r>
          </a:p>
        </p:txBody>
      </p:sp>
      <p:sp>
        <p:nvSpPr>
          <p:cNvPr id="37" name="Oval 36">
            <a:extLst>
              <a:ext uri="{FF2B5EF4-FFF2-40B4-BE49-F238E27FC236}">
                <a16:creationId xmlns:a16="http://schemas.microsoft.com/office/drawing/2014/main" id="{CBCDF363-7A73-9C43-8336-E74F96B831A9}"/>
              </a:ext>
            </a:extLst>
          </p:cNvPr>
          <p:cNvSpPr/>
          <p:nvPr/>
        </p:nvSpPr>
        <p:spPr>
          <a:xfrm>
            <a:off x="2443098" y="2533942"/>
            <a:ext cx="1188720" cy="1188720"/>
          </a:xfrm>
          <a:prstGeom prst="ellipse">
            <a:avLst/>
          </a:prstGeom>
          <a:solidFill>
            <a:srgbClr val="FF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81C2F82-6F77-8A47-ADAA-DF23011A2AAC}"/>
              </a:ext>
            </a:extLst>
          </p:cNvPr>
          <p:cNvSpPr/>
          <p:nvPr/>
        </p:nvSpPr>
        <p:spPr>
          <a:xfrm>
            <a:off x="2278724" y="3886962"/>
            <a:ext cx="1517468" cy="353943"/>
          </a:xfrm>
          <a:prstGeom prst="rect">
            <a:avLst/>
          </a:prstGeom>
        </p:spPr>
        <p:txBody>
          <a:bodyPr wrap="square">
            <a:spAutoFit/>
          </a:bodyPr>
          <a:lstStyle/>
          <a:p>
            <a:pPr algn="ctr"/>
            <a:r>
              <a:rPr lang="en-US" b="1">
                <a:solidFill>
                  <a:schemeClr val="bg1"/>
                </a:solidFill>
                <a:latin typeface="Century Gothic" panose="020B0502020202020204" pitchFamily="34" charset="0"/>
                <a:cs typeface="Arial" panose="020B0604020202020204" pitchFamily="34" charset="0"/>
              </a:rPr>
              <a:t>Economical</a:t>
            </a:r>
            <a:endParaRPr lang="en-US" b="1" dirty="0">
              <a:solidFill>
                <a:schemeClr val="bg1"/>
              </a:solidFill>
              <a:latin typeface="Century Gothic" panose="020B0502020202020204" pitchFamily="34" charset="0"/>
              <a:cs typeface="Arial" panose="020B0604020202020204" pitchFamily="34" charset="0"/>
            </a:endParaRPr>
          </a:p>
        </p:txBody>
      </p:sp>
      <p:grpSp>
        <p:nvGrpSpPr>
          <p:cNvPr id="39" name="Group 4">
            <a:extLst>
              <a:ext uri="{FF2B5EF4-FFF2-40B4-BE49-F238E27FC236}">
                <a16:creationId xmlns:a16="http://schemas.microsoft.com/office/drawing/2014/main" id="{E4EDA5E2-73A2-AE43-8AB1-E8D812DE3CBF}"/>
              </a:ext>
            </a:extLst>
          </p:cNvPr>
          <p:cNvGrpSpPr>
            <a:grpSpLocks noChangeAspect="1"/>
          </p:cNvGrpSpPr>
          <p:nvPr/>
        </p:nvGrpSpPr>
        <p:grpSpPr bwMode="auto">
          <a:xfrm>
            <a:off x="2832530" y="2827604"/>
            <a:ext cx="409856" cy="601396"/>
            <a:chOff x="2029" y="1151"/>
            <a:chExt cx="199" cy="292"/>
          </a:xfrm>
          <a:solidFill>
            <a:schemeClr val="bg1"/>
          </a:solidFill>
        </p:grpSpPr>
        <p:sp>
          <p:nvSpPr>
            <p:cNvPr id="40" name="Freeform 6">
              <a:extLst>
                <a:ext uri="{FF2B5EF4-FFF2-40B4-BE49-F238E27FC236}">
                  <a16:creationId xmlns:a16="http://schemas.microsoft.com/office/drawing/2014/main" id="{D01569EE-3371-E847-94EA-47A775CC366C}"/>
                </a:ext>
              </a:extLst>
            </p:cNvPr>
            <p:cNvSpPr>
              <a:spLocks noEditPoints="1"/>
            </p:cNvSpPr>
            <p:nvPr/>
          </p:nvSpPr>
          <p:spPr bwMode="auto">
            <a:xfrm>
              <a:off x="2029" y="1151"/>
              <a:ext cx="169" cy="292"/>
            </a:xfrm>
            <a:custGeom>
              <a:avLst/>
              <a:gdLst>
                <a:gd name="T0" fmla="*/ 638 w 1859"/>
                <a:gd name="T1" fmla="*/ 2971 h 3222"/>
                <a:gd name="T2" fmla="*/ 1221 w 1859"/>
                <a:gd name="T3" fmla="*/ 2796 h 3222"/>
                <a:gd name="T4" fmla="*/ 609 w 1859"/>
                <a:gd name="T5" fmla="*/ 170 h 3222"/>
                <a:gd name="T6" fmla="*/ 1250 w 1859"/>
                <a:gd name="T7" fmla="*/ 238 h 3222"/>
                <a:gd name="T8" fmla="*/ 609 w 1859"/>
                <a:gd name="T9" fmla="*/ 170 h 3222"/>
                <a:gd name="T10" fmla="*/ 1443 w 1859"/>
                <a:gd name="T11" fmla="*/ 150 h 3222"/>
                <a:gd name="T12" fmla="*/ 1413 w 1859"/>
                <a:gd name="T13" fmla="*/ 172 h 3222"/>
                <a:gd name="T14" fmla="*/ 1401 w 1859"/>
                <a:gd name="T15" fmla="*/ 207 h 3222"/>
                <a:gd name="T16" fmla="*/ 1413 w 1859"/>
                <a:gd name="T17" fmla="*/ 243 h 3222"/>
                <a:gd name="T18" fmla="*/ 1443 w 1859"/>
                <a:gd name="T19" fmla="*/ 263 h 3222"/>
                <a:gd name="T20" fmla="*/ 1482 w 1859"/>
                <a:gd name="T21" fmla="*/ 263 h 3222"/>
                <a:gd name="T22" fmla="*/ 1511 w 1859"/>
                <a:gd name="T23" fmla="*/ 243 h 3222"/>
                <a:gd name="T24" fmla="*/ 1523 w 1859"/>
                <a:gd name="T25" fmla="*/ 207 h 3222"/>
                <a:gd name="T26" fmla="*/ 1511 w 1859"/>
                <a:gd name="T27" fmla="*/ 172 h 3222"/>
                <a:gd name="T28" fmla="*/ 1482 w 1859"/>
                <a:gd name="T29" fmla="*/ 150 h 3222"/>
                <a:gd name="T30" fmla="*/ 238 w 1859"/>
                <a:gd name="T31" fmla="*/ 0 h 3222"/>
                <a:gd name="T32" fmla="*/ 1658 w 1859"/>
                <a:gd name="T33" fmla="*/ 3 h 3222"/>
                <a:gd name="T34" fmla="*/ 1729 w 1859"/>
                <a:gd name="T35" fmla="*/ 26 h 3222"/>
                <a:gd name="T36" fmla="*/ 1788 w 1859"/>
                <a:gd name="T37" fmla="*/ 69 h 3222"/>
                <a:gd name="T38" fmla="*/ 1831 w 1859"/>
                <a:gd name="T39" fmla="*/ 127 h 3222"/>
                <a:gd name="T40" fmla="*/ 1855 w 1859"/>
                <a:gd name="T41" fmla="*/ 197 h 3222"/>
                <a:gd name="T42" fmla="*/ 1858 w 1859"/>
                <a:gd name="T43" fmla="*/ 873 h 3222"/>
                <a:gd name="T44" fmla="*/ 1680 w 1859"/>
                <a:gd name="T45" fmla="*/ 395 h 3222"/>
                <a:gd name="T46" fmla="*/ 179 w 1859"/>
                <a:gd name="T47" fmla="*/ 2611 h 3222"/>
                <a:gd name="T48" fmla="*/ 1680 w 1859"/>
                <a:gd name="T49" fmla="*/ 1954 h 3222"/>
                <a:gd name="T50" fmla="*/ 1859 w 1859"/>
                <a:gd name="T51" fmla="*/ 2987 h 3222"/>
                <a:gd name="T52" fmla="*/ 1846 w 1859"/>
                <a:gd name="T53" fmla="*/ 3061 h 3222"/>
                <a:gd name="T54" fmla="*/ 1812 w 1859"/>
                <a:gd name="T55" fmla="*/ 3125 h 3222"/>
                <a:gd name="T56" fmla="*/ 1760 w 1859"/>
                <a:gd name="T57" fmla="*/ 3176 h 3222"/>
                <a:gd name="T58" fmla="*/ 1695 w 1859"/>
                <a:gd name="T59" fmla="*/ 3210 h 3222"/>
                <a:gd name="T60" fmla="*/ 1619 w 1859"/>
                <a:gd name="T61" fmla="*/ 3222 h 3222"/>
                <a:gd name="T62" fmla="*/ 200 w 1859"/>
                <a:gd name="T63" fmla="*/ 3219 h 3222"/>
                <a:gd name="T64" fmla="*/ 129 w 1859"/>
                <a:gd name="T65" fmla="*/ 3196 h 3222"/>
                <a:gd name="T66" fmla="*/ 70 w 1859"/>
                <a:gd name="T67" fmla="*/ 3153 h 3222"/>
                <a:gd name="T68" fmla="*/ 26 w 1859"/>
                <a:gd name="T69" fmla="*/ 3095 h 3222"/>
                <a:gd name="T70" fmla="*/ 3 w 1859"/>
                <a:gd name="T71" fmla="*/ 3026 h 3222"/>
                <a:gd name="T72" fmla="*/ 0 w 1859"/>
                <a:gd name="T73" fmla="*/ 235 h 3222"/>
                <a:gd name="T74" fmla="*/ 13 w 1859"/>
                <a:gd name="T75" fmla="*/ 160 h 3222"/>
                <a:gd name="T76" fmla="*/ 47 w 1859"/>
                <a:gd name="T77" fmla="*/ 96 h 3222"/>
                <a:gd name="T78" fmla="*/ 97 w 1859"/>
                <a:gd name="T79" fmla="*/ 46 h 3222"/>
                <a:gd name="T80" fmla="*/ 163 w 1859"/>
                <a:gd name="T81" fmla="*/ 12 h 3222"/>
                <a:gd name="T82" fmla="*/ 238 w 1859"/>
                <a:gd name="T83" fmla="*/ 0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9" h="3222">
                  <a:moveTo>
                    <a:pt x="638" y="2796"/>
                  </a:moveTo>
                  <a:lnTo>
                    <a:pt x="638" y="2971"/>
                  </a:lnTo>
                  <a:lnTo>
                    <a:pt x="1221" y="2971"/>
                  </a:lnTo>
                  <a:lnTo>
                    <a:pt x="1221" y="2796"/>
                  </a:lnTo>
                  <a:lnTo>
                    <a:pt x="638" y="2796"/>
                  </a:lnTo>
                  <a:close/>
                  <a:moveTo>
                    <a:pt x="609" y="170"/>
                  </a:moveTo>
                  <a:lnTo>
                    <a:pt x="609" y="238"/>
                  </a:lnTo>
                  <a:lnTo>
                    <a:pt x="1250" y="238"/>
                  </a:lnTo>
                  <a:lnTo>
                    <a:pt x="1250" y="170"/>
                  </a:lnTo>
                  <a:lnTo>
                    <a:pt x="609" y="170"/>
                  </a:lnTo>
                  <a:close/>
                  <a:moveTo>
                    <a:pt x="1462" y="147"/>
                  </a:moveTo>
                  <a:lnTo>
                    <a:pt x="1443" y="150"/>
                  </a:lnTo>
                  <a:lnTo>
                    <a:pt x="1426" y="158"/>
                  </a:lnTo>
                  <a:lnTo>
                    <a:pt x="1413" y="172"/>
                  </a:lnTo>
                  <a:lnTo>
                    <a:pt x="1403" y="188"/>
                  </a:lnTo>
                  <a:lnTo>
                    <a:pt x="1401" y="207"/>
                  </a:lnTo>
                  <a:lnTo>
                    <a:pt x="1403" y="226"/>
                  </a:lnTo>
                  <a:lnTo>
                    <a:pt x="1413" y="243"/>
                  </a:lnTo>
                  <a:lnTo>
                    <a:pt x="1426" y="255"/>
                  </a:lnTo>
                  <a:lnTo>
                    <a:pt x="1443" y="263"/>
                  </a:lnTo>
                  <a:lnTo>
                    <a:pt x="1462" y="266"/>
                  </a:lnTo>
                  <a:lnTo>
                    <a:pt x="1482" y="263"/>
                  </a:lnTo>
                  <a:lnTo>
                    <a:pt x="1499" y="255"/>
                  </a:lnTo>
                  <a:lnTo>
                    <a:pt x="1511" y="243"/>
                  </a:lnTo>
                  <a:lnTo>
                    <a:pt x="1520" y="226"/>
                  </a:lnTo>
                  <a:lnTo>
                    <a:pt x="1523" y="207"/>
                  </a:lnTo>
                  <a:lnTo>
                    <a:pt x="1520" y="188"/>
                  </a:lnTo>
                  <a:lnTo>
                    <a:pt x="1511" y="172"/>
                  </a:lnTo>
                  <a:lnTo>
                    <a:pt x="1499" y="158"/>
                  </a:lnTo>
                  <a:lnTo>
                    <a:pt x="1482" y="150"/>
                  </a:lnTo>
                  <a:lnTo>
                    <a:pt x="1462" y="147"/>
                  </a:lnTo>
                  <a:close/>
                  <a:moveTo>
                    <a:pt x="238" y="0"/>
                  </a:moveTo>
                  <a:lnTo>
                    <a:pt x="1619" y="0"/>
                  </a:lnTo>
                  <a:lnTo>
                    <a:pt x="1658" y="3"/>
                  </a:lnTo>
                  <a:lnTo>
                    <a:pt x="1695" y="12"/>
                  </a:lnTo>
                  <a:lnTo>
                    <a:pt x="1729" y="26"/>
                  </a:lnTo>
                  <a:lnTo>
                    <a:pt x="1760" y="46"/>
                  </a:lnTo>
                  <a:lnTo>
                    <a:pt x="1788" y="69"/>
                  </a:lnTo>
                  <a:lnTo>
                    <a:pt x="1812" y="96"/>
                  </a:lnTo>
                  <a:lnTo>
                    <a:pt x="1831" y="127"/>
                  </a:lnTo>
                  <a:lnTo>
                    <a:pt x="1846" y="160"/>
                  </a:lnTo>
                  <a:lnTo>
                    <a:pt x="1855" y="197"/>
                  </a:lnTo>
                  <a:lnTo>
                    <a:pt x="1858" y="235"/>
                  </a:lnTo>
                  <a:lnTo>
                    <a:pt x="1858" y="873"/>
                  </a:lnTo>
                  <a:lnTo>
                    <a:pt x="1680" y="873"/>
                  </a:lnTo>
                  <a:lnTo>
                    <a:pt x="1680" y="395"/>
                  </a:lnTo>
                  <a:lnTo>
                    <a:pt x="179" y="395"/>
                  </a:lnTo>
                  <a:lnTo>
                    <a:pt x="179" y="2611"/>
                  </a:lnTo>
                  <a:lnTo>
                    <a:pt x="1680" y="2611"/>
                  </a:lnTo>
                  <a:lnTo>
                    <a:pt x="1680" y="1954"/>
                  </a:lnTo>
                  <a:lnTo>
                    <a:pt x="1859" y="1954"/>
                  </a:lnTo>
                  <a:lnTo>
                    <a:pt x="1859" y="2987"/>
                  </a:lnTo>
                  <a:lnTo>
                    <a:pt x="1856" y="3026"/>
                  </a:lnTo>
                  <a:lnTo>
                    <a:pt x="1846" y="3061"/>
                  </a:lnTo>
                  <a:lnTo>
                    <a:pt x="1831" y="3095"/>
                  </a:lnTo>
                  <a:lnTo>
                    <a:pt x="1812" y="3125"/>
                  </a:lnTo>
                  <a:lnTo>
                    <a:pt x="1788" y="3153"/>
                  </a:lnTo>
                  <a:lnTo>
                    <a:pt x="1760" y="3176"/>
                  </a:lnTo>
                  <a:lnTo>
                    <a:pt x="1730" y="3196"/>
                  </a:lnTo>
                  <a:lnTo>
                    <a:pt x="1695" y="3210"/>
                  </a:lnTo>
                  <a:lnTo>
                    <a:pt x="1658" y="3219"/>
                  </a:lnTo>
                  <a:lnTo>
                    <a:pt x="1619" y="3222"/>
                  </a:lnTo>
                  <a:lnTo>
                    <a:pt x="238" y="3222"/>
                  </a:lnTo>
                  <a:lnTo>
                    <a:pt x="200" y="3219"/>
                  </a:lnTo>
                  <a:lnTo>
                    <a:pt x="163" y="3210"/>
                  </a:lnTo>
                  <a:lnTo>
                    <a:pt x="129" y="3196"/>
                  </a:lnTo>
                  <a:lnTo>
                    <a:pt x="97" y="3176"/>
                  </a:lnTo>
                  <a:lnTo>
                    <a:pt x="70" y="3153"/>
                  </a:lnTo>
                  <a:lnTo>
                    <a:pt x="47" y="3125"/>
                  </a:lnTo>
                  <a:lnTo>
                    <a:pt x="26" y="3095"/>
                  </a:lnTo>
                  <a:lnTo>
                    <a:pt x="13" y="3061"/>
                  </a:lnTo>
                  <a:lnTo>
                    <a:pt x="3" y="3026"/>
                  </a:lnTo>
                  <a:lnTo>
                    <a:pt x="0" y="2987"/>
                  </a:lnTo>
                  <a:lnTo>
                    <a:pt x="0" y="235"/>
                  </a:lnTo>
                  <a:lnTo>
                    <a:pt x="3" y="197"/>
                  </a:lnTo>
                  <a:lnTo>
                    <a:pt x="13" y="160"/>
                  </a:lnTo>
                  <a:lnTo>
                    <a:pt x="26" y="127"/>
                  </a:lnTo>
                  <a:lnTo>
                    <a:pt x="47" y="96"/>
                  </a:lnTo>
                  <a:lnTo>
                    <a:pt x="70" y="69"/>
                  </a:lnTo>
                  <a:lnTo>
                    <a:pt x="97" y="46"/>
                  </a:lnTo>
                  <a:lnTo>
                    <a:pt x="129" y="26"/>
                  </a:lnTo>
                  <a:lnTo>
                    <a:pt x="163" y="12"/>
                  </a:lnTo>
                  <a:lnTo>
                    <a:pt x="200" y="3"/>
                  </a:lnTo>
                  <a:lnTo>
                    <a:pt x="2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D02FBCC4-0D49-1146-B813-9D75FE9835E0}"/>
                </a:ext>
              </a:extLst>
            </p:cNvPr>
            <p:cNvSpPr>
              <a:spLocks/>
            </p:cNvSpPr>
            <p:nvPr/>
          </p:nvSpPr>
          <p:spPr bwMode="auto">
            <a:xfrm>
              <a:off x="2102" y="1237"/>
              <a:ext cx="126" cy="117"/>
            </a:xfrm>
            <a:custGeom>
              <a:avLst/>
              <a:gdLst>
                <a:gd name="T0" fmla="*/ 0 w 1382"/>
                <a:gd name="T1" fmla="*/ 0 h 1289"/>
                <a:gd name="T2" fmla="*/ 1382 w 1382"/>
                <a:gd name="T3" fmla="*/ 0 h 1289"/>
                <a:gd name="T4" fmla="*/ 1382 w 1382"/>
                <a:gd name="T5" fmla="*/ 914 h 1289"/>
                <a:gd name="T6" fmla="*/ 469 w 1382"/>
                <a:gd name="T7" fmla="*/ 914 h 1289"/>
                <a:gd name="T8" fmla="*/ 0 w 1382"/>
                <a:gd name="T9" fmla="*/ 1289 h 1289"/>
                <a:gd name="T10" fmla="*/ 161 w 1382"/>
                <a:gd name="T11" fmla="*/ 914 h 1289"/>
                <a:gd name="T12" fmla="*/ 0 w 1382"/>
                <a:gd name="T13" fmla="*/ 914 h 1289"/>
                <a:gd name="T14" fmla="*/ 0 w 1382"/>
                <a:gd name="T15" fmla="*/ 0 h 1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2" h="1289">
                  <a:moveTo>
                    <a:pt x="0" y="0"/>
                  </a:moveTo>
                  <a:lnTo>
                    <a:pt x="1382" y="0"/>
                  </a:lnTo>
                  <a:lnTo>
                    <a:pt x="1382" y="914"/>
                  </a:lnTo>
                  <a:lnTo>
                    <a:pt x="469" y="914"/>
                  </a:lnTo>
                  <a:lnTo>
                    <a:pt x="0" y="1289"/>
                  </a:lnTo>
                  <a:lnTo>
                    <a:pt x="161" y="914"/>
                  </a:lnTo>
                  <a:lnTo>
                    <a:pt x="0" y="9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Oval 41">
            <a:extLst>
              <a:ext uri="{FF2B5EF4-FFF2-40B4-BE49-F238E27FC236}">
                <a16:creationId xmlns:a16="http://schemas.microsoft.com/office/drawing/2014/main" id="{47EA01DD-44A9-AC4E-9554-B12593920A87}"/>
              </a:ext>
            </a:extLst>
          </p:cNvPr>
          <p:cNvSpPr/>
          <p:nvPr/>
        </p:nvSpPr>
        <p:spPr>
          <a:xfrm>
            <a:off x="404939" y="2533942"/>
            <a:ext cx="1188720" cy="118872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DA8B479-1617-CF45-8AA8-74B1290B6AF4}"/>
              </a:ext>
            </a:extLst>
          </p:cNvPr>
          <p:cNvSpPr/>
          <p:nvPr/>
        </p:nvSpPr>
        <p:spPr>
          <a:xfrm>
            <a:off x="240565" y="3886962"/>
            <a:ext cx="1517468" cy="353943"/>
          </a:xfrm>
          <a:prstGeom prst="rect">
            <a:avLst/>
          </a:prstGeom>
        </p:spPr>
        <p:txBody>
          <a:bodyPr wrap="square">
            <a:spAutoFit/>
          </a:bodyPr>
          <a:lstStyle/>
          <a:p>
            <a:pPr algn="ctr"/>
            <a:r>
              <a:rPr lang="en-US" b="1" dirty="0">
                <a:solidFill>
                  <a:schemeClr val="bg1"/>
                </a:solidFill>
                <a:latin typeface="Century Gothic" panose="020B0502020202020204" pitchFamily="34" charset="0"/>
                <a:cs typeface="Arial" panose="020B0604020202020204" pitchFamily="34" charset="0"/>
              </a:rPr>
              <a:t>Political</a:t>
            </a:r>
            <a:endParaRPr lang="en-US" b="1" dirty="0">
              <a:solidFill>
                <a:schemeClr val="bg1"/>
              </a:solidFill>
              <a:latin typeface="Century Gothic" panose="020B0502020202020204" pitchFamily="34" charset="0"/>
            </a:endParaRPr>
          </a:p>
        </p:txBody>
      </p:sp>
      <p:grpSp>
        <p:nvGrpSpPr>
          <p:cNvPr id="44" name="Group 4">
            <a:extLst>
              <a:ext uri="{FF2B5EF4-FFF2-40B4-BE49-F238E27FC236}">
                <a16:creationId xmlns:a16="http://schemas.microsoft.com/office/drawing/2014/main" id="{00982DA6-1520-AB4D-9CDA-E286D2A46004}"/>
              </a:ext>
            </a:extLst>
          </p:cNvPr>
          <p:cNvGrpSpPr>
            <a:grpSpLocks noChangeAspect="1"/>
          </p:cNvGrpSpPr>
          <p:nvPr/>
        </p:nvGrpSpPr>
        <p:grpSpPr bwMode="auto">
          <a:xfrm>
            <a:off x="794371" y="2827604"/>
            <a:ext cx="409856" cy="601396"/>
            <a:chOff x="2029" y="1151"/>
            <a:chExt cx="199" cy="292"/>
          </a:xfrm>
          <a:solidFill>
            <a:schemeClr val="bg1"/>
          </a:solidFill>
        </p:grpSpPr>
        <p:sp>
          <p:nvSpPr>
            <p:cNvPr id="45" name="Freeform 6">
              <a:extLst>
                <a:ext uri="{FF2B5EF4-FFF2-40B4-BE49-F238E27FC236}">
                  <a16:creationId xmlns:a16="http://schemas.microsoft.com/office/drawing/2014/main" id="{17F9A676-7023-DE4C-AA7A-01497BDF0F2B}"/>
                </a:ext>
              </a:extLst>
            </p:cNvPr>
            <p:cNvSpPr>
              <a:spLocks noEditPoints="1"/>
            </p:cNvSpPr>
            <p:nvPr/>
          </p:nvSpPr>
          <p:spPr bwMode="auto">
            <a:xfrm>
              <a:off x="2029" y="1151"/>
              <a:ext cx="169" cy="292"/>
            </a:xfrm>
            <a:custGeom>
              <a:avLst/>
              <a:gdLst>
                <a:gd name="T0" fmla="*/ 638 w 1859"/>
                <a:gd name="T1" fmla="*/ 2971 h 3222"/>
                <a:gd name="T2" fmla="*/ 1221 w 1859"/>
                <a:gd name="T3" fmla="*/ 2796 h 3222"/>
                <a:gd name="T4" fmla="*/ 609 w 1859"/>
                <a:gd name="T5" fmla="*/ 170 h 3222"/>
                <a:gd name="T6" fmla="*/ 1250 w 1859"/>
                <a:gd name="T7" fmla="*/ 238 h 3222"/>
                <a:gd name="T8" fmla="*/ 609 w 1859"/>
                <a:gd name="T9" fmla="*/ 170 h 3222"/>
                <a:gd name="T10" fmla="*/ 1443 w 1859"/>
                <a:gd name="T11" fmla="*/ 150 h 3222"/>
                <a:gd name="T12" fmla="*/ 1413 w 1859"/>
                <a:gd name="T13" fmla="*/ 172 h 3222"/>
                <a:gd name="T14" fmla="*/ 1401 w 1859"/>
                <a:gd name="T15" fmla="*/ 207 h 3222"/>
                <a:gd name="T16" fmla="*/ 1413 w 1859"/>
                <a:gd name="T17" fmla="*/ 243 h 3222"/>
                <a:gd name="T18" fmla="*/ 1443 w 1859"/>
                <a:gd name="T19" fmla="*/ 263 h 3222"/>
                <a:gd name="T20" fmla="*/ 1482 w 1859"/>
                <a:gd name="T21" fmla="*/ 263 h 3222"/>
                <a:gd name="T22" fmla="*/ 1511 w 1859"/>
                <a:gd name="T23" fmla="*/ 243 h 3222"/>
                <a:gd name="T24" fmla="*/ 1523 w 1859"/>
                <a:gd name="T25" fmla="*/ 207 h 3222"/>
                <a:gd name="T26" fmla="*/ 1511 w 1859"/>
                <a:gd name="T27" fmla="*/ 172 h 3222"/>
                <a:gd name="T28" fmla="*/ 1482 w 1859"/>
                <a:gd name="T29" fmla="*/ 150 h 3222"/>
                <a:gd name="T30" fmla="*/ 238 w 1859"/>
                <a:gd name="T31" fmla="*/ 0 h 3222"/>
                <a:gd name="T32" fmla="*/ 1658 w 1859"/>
                <a:gd name="T33" fmla="*/ 3 h 3222"/>
                <a:gd name="T34" fmla="*/ 1729 w 1859"/>
                <a:gd name="T35" fmla="*/ 26 h 3222"/>
                <a:gd name="T36" fmla="*/ 1788 w 1859"/>
                <a:gd name="T37" fmla="*/ 69 h 3222"/>
                <a:gd name="T38" fmla="*/ 1831 w 1859"/>
                <a:gd name="T39" fmla="*/ 127 h 3222"/>
                <a:gd name="T40" fmla="*/ 1855 w 1859"/>
                <a:gd name="T41" fmla="*/ 197 h 3222"/>
                <a:gd name="T42" fmla="*/ 1858 w 1859"/>
                <a:gd name="T43" fmla="*/ 873 h 3222"/>
                <a:gd name="T44" fmla="*/ 1680 w 1859"/>
                <a:gd name="T45" fmla="*/ 395 h 3222"/>
                <a:gd name="T46" fmla="*/ 179 w 1859"/>
                <a:gd name="T47" fmla="*/ 2611 h 3222"/>
                <a:gd name="T48" fmla="*/ 1680 w 1859"/>
                <a:gd name="T49" fmla="*/ 1954 h 3222"/>
                <a:gd name="T50" fmla="*/ 1859 w 1859"/>
                <a:gd name="T51" fmla="*/ 2987 h 3222"/>
                <a:gd name="T52" fmla="*/ 1846 w 1859"/>
                <a:gd name="T53" fmla="*/ 3061 h 3222"/>
                <a:gd name="T54" fmla="*/ 1812 w 1859"/>
                <a:gd name="T55" fmla="*/ 3125 h 3222"/>
                <a:gd name="T56" fmla="*/ 1760 w 1859"/>
                <a:gd name="T57" fmla="*/ 3176 h 3222"/>
                <a:gd name="T58" fmla="*/ 1695 w 1859"/>
                <a:gd name="T59" fmla="*/ 3210 h 3222"/>
                <a:gd name="T60" fmla="*/ 1619 w 1859"/>
                <a:gd name="T61" fmla="*/ 3222 h 3222"/>
                <a:gd name="T62" fmla="*/ 200 w 1859"/>
                <a:gd name="T63" fmla="*/ 3219 h 3222"/>
                <a:gd name="T64" fmla="*/ 129 w 1859"/>
                <a:gd name="T65" fmla="*/ 3196 h 3222"/>
                <a:gd name="T66" fmla="*/ 70 w 1859"/>
                <a:gd name="T67" fmla="*/ 3153 h 3222"/>
                <a:gd name="T68" fmla="*/ 26 w 1859"/>
                <a:gd name="T69" fmla="*/ 3095 h 3222"/>
                <a:gd name="T70" fmla="*/ 3 w 1859"/>
                <a:gd name="T71" fmla="*/ 3026 h 3222"/>
                <a:gd name="T72" fmla="*/ 0 w 1859"/>
                <a:gd name="T73" fmla="*/ 235 h 3222"/>
                <a:gd name="T74" fmla="*/ 13 w 1859"/>
                <a:gd name="T75" fmla="*/ 160 h 3222"/>
                <a:gd name="T76" fmla="*/ 47 w 1859"/>
                <a:gd name="T77" fmla="*/ 96 h 3222"/>
                <a:gd name="T78" fmla="*/ 97 w 1859"/>
                <a:gd name="T79" fmla="*/ 46 h 3222"/>
                <a:gd name="T80" fmla="*/ 163 w 1859"/>
                <a:gd name="T81" fmla="*/ 12 h 3222"/>
                <a:gd name="T82" fmla="*/ 238 w 1859"/>
                <a:gd name="T83" fmla="*/ 0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9" h="3222">
                  <a:moveTo>
                    <a:pt x="638" y="2796"/>
                  </a:moveTo>
                  <a:lnTo>
                    <a:pt x="638" y="2971"/>
                  </a:lnTo>
                  <a:lnTo>
                    <a:pt x="1221" y="2971"/>
                  </a:lnTo>
                  <a:lnTo>
                    <a:pt x="1221" y="2796"/>
                  </a:lnTo>
                  <a:lnTo>
                    <a:pt x="638" y="2796"/>
                  </a:lnTo>
                  <a:close/>
                  <a:moveTo>
                    <a:pt x="609" y="170"/>
                  </a:moveTo>
                  <a:lnTo>
                    <a:pt x="609" y="238"/>
                  </a:lnTo>
                  <a:lnTo>
                    <a:pt x="1250" y="238"/>
                  </a:lnTo>
                  <a:lnTo>
                    <a:pt x="1250" y="170"/>
                  </a:lnTo>
                  <a:lnTo>
                    <a:pt x="609" y="170"/>
                  </a:lnTo>
                  <a:close/>
                  <a:moveTo>
                    <a:pt x="1462" y="147"/>
                  </a:moveTo>
                  <a:lnTo>
                    <a:pt x="1443" y="150"/>
                  </a:lnTo>
                  <a:lnTo>
                    <a:pt x="1426" y="158"/>
                  </a:lnTo>
                  <a:lnTo>
                    <a:pt x="1413" y="172"/>
                  </a:lnTo>
                  <a:lnTo>
                    <a:pt x="1403" y="188"/>
                  </a:lnTo>
                  <a:lnTo>
                    <a:pt x="1401" y="207"/>
                  </a:lnTo>
                  <a:lnTo>
                    <a:pt x="1403" y="226"/>
                  </a:lnTo>
                  <a:lnTo>
                    <a:pt x="1413" y="243"/>
                  </a:lnTo>
                  <a:lnTo>
                    <a:pt x="1426" y="255"/>
                  </a:lnTo>
                  <a:lnTo>
                    <a:pt x="1443" y="263"/>
                  </a:lnTo>
                  <a:lnTo>
                    <a:pt x="1462" y="266"/>
                  </a:lnTo>
                  <a:lnTo>
                    <a:pt x="1482" y="263"/>
                  </a:lnTo>
                  <a:lnTo>
                    <a:pt x="1499" y="255"/>
                  </a:lnTo>
                  <a:lnTo>
                    <a:pt x="1511" y="243"/>
                  </a:lnTo>
                  <a:lnTo>
                    <a:pt x="1520" y="226"/>
                  </a:lnTo>
                  <a:lnTo>
                    <a:pt x="1523" y="207"/>
                  </a:lnTo>
                  <a:lnTo>
                    <a:pt x="1520" y="188"/>
                  </a:lnTo>
                  <a:lnTo>
                    <a:pt x="1511" y="172"/>
                  </a:lnTo>
                  <a:lnTo>
                    <a:pt x="1499" y="158"/>
                  </a:lnTo>
                  <a:lnTo>
                    <a:pt x="1482" y="150"/>
                  </a:lnTo>
                  <a:lnTo>
                    <a:pt x="1462" y="147"/>
                  </a:lnTo>
                  <a:close/>
                  <a:moveTo>
                    <a:pt x="238" y="0"/>
                  </a:moveTo>
                  <a:lnTo>
                    <a:pt x="1619" y="0"/>
                  </a:lnTo>
                  <a:lnTo>
                    <a:pt x="1658" y="3"/>
                  </a:lnTo>
                  <a:lnTo>
                    <a:pt x="1695" y="12"/>
                  </a:lnTo>
                  <a:lnTo>
                    <a:pt x="1729" y="26"/>
                  </a:lnTo>
                  <a:lnTo>
                    <a:pt x="1760" y="46"/>
                  </a:lnTo>
                  <a:lnTo>
                    <a:pt x="1788" y="69"/>
                  </a:lnTo>
                  <a:lnTo>
                    <a:pt x="1812" y="96"/>
                  </a:lnTo>
                  <a:lnTo>
                    <a:pt x="1831" y="127"/>
                  </a:lnTo>
                  <a:lnTo>
                    <a:pt x="1846" y="160"/>
                  </a:lnTo>
                  <a:lnTo>
                    <a:pt x="1855" y="197"/>
                  </a:lnTo>
                  <a:lnTo>
                    <a:pt x="1858" y="235"/>
                  </a:lnTo>
                  <a:lnTo>
                    <a:pt x="1858" y="873"/>
                  </a:lnTo>
                  <a:lnTo>
                    <a:pt x="1680" y="873"/>
                  </a:lnTo>
                  <a:lnTo>
                    <a:pt x="1680" y="395"/>
                  </a:lnTo>
                  <a:lnTo>
                    <a:pt x="179" y="395"/>
                  </a:lnTo>
                  <a:lnTo>
                    <a:pt x="179" y="2611"/>
                  </a:lnTo>
                  <a:lnTo>
                    <a:pt x="1680" y="2611"/>
                  </a:lnTo>
                  <a:lnTo>
                    <a:pt x="1680" y="1954"/>
                  </a:lnTo>
                  <a:lnTo>
                    <a:pt x="1859" y="1954"/>
                  </a:lnTo>
                  <a:lnTo>
                    <a:pt x="1859" y="2987"/>
                  </a:lnTo>
                  <a:lnTo>
                    <a:pt x="1856" y="3026"/>
                  </a:lnTo>
                  <a:lnTo>
                    <a:pt x="1846" y="3061"/>
                  </a:lnTo>
                  <a:lnTo>
                    <a:pt x="1831" y="3095"/>
                  </a:lnTo>
                  <a:lnTo>
                    <a:pt x="1812" y="3125"/>
                  </a:lnTo>
                  <a:lnTo>
                    <a:pt x="1788" y="3153"/>
                  </a:lnTo>
                  <a:lnTo>
                    <a:pt x="1760" y="3176"/>
                  </a:lnTo>
                  <a:lnTo>
                    <a:pt x="1730" y="3196"/>
                  </a:lnTo>
                  <a:lnTo>
                    <a:pt x="1695" y="3210"/>
                  </a:lnTo>
                  <a:lnTo>
                    <a:pt x="1658" y="3219"/>
                  </a:lnTo>
                  <a:lnTo>
                    <a:pt x="1619" y="3222"/>
                  </a:lnTo>
                  <a:lnTo>
                    <a:pt x="238" y="3222"/>
                  </a:lnTo>
                  <a:lnTo>
                    <a:pt x="200" y="3219"/>
                  </a:lnTo>
                  <a:lnTo>
                    <a:pt x="163" y="3210"/>
                  </a:lnTo>
                  <a:lnTo>
                    <a:pt x="129" y="3196"/>
                  </a:lnTo>
                  <a:lnTo>
                    <a:pt x="97" y="3176"/>
                  </a:lnTo>
                  <a:lnTo>
                    <a:pt x="70" y="3153"/>
                  </a:lnTo>
                  <a:lnTo>
                    <a:pt x="47" y="3125"/>
                  </a:lnTo>
                  <a:lnTo>
                    <a:pt x="26" y="3095"/>
                  </a:lnTo>
                  <a:lnTo>
                    <a:pt x="13" y="3061"/>
                  </a:lnTo>
                  <a:lnTo>
                    <a:pt x="3" y="3026"/>
                  </a:lnTo>
                  <a:lnTo>
                    <a:pt x="0" y="2987"/>
                  </a:lnTo>
                  <a:lnTo>
                    <a:pt x="0" y="235"/>
                  </a:lnTo>
                  <a:lnTo>
                    <a:pt x="3" y="197"/>
                  </a:lnTo>
                  <a:lnTo>
                    <a:pt x="13" y="160"/>
                  </a:lnTo>
                  <a:lnTo>
                    <a:pt x="26" y="127"/>
                  </a:lnTo>
                  <a:lnTo>
                    <a:pt x="47" y="96"/>
                  </a:lnTo>
                  <a:lnTo>
                    <a:pt x="70" y="69"/>
                  </a:lnTo>
                  <a:lnTo>
                    <a:pt x="97" y="46"/>
                  </a:lnTo>
                  <a:lnTo>
                    <a:pt x="129" y="26"/>
                  </a:lnTo>
                  <a:lnTo>
                    <a:pt x="163" y="12"/>
                  </a:lnTo>
                  <a:lnTo>
                    <a:pt x="200" y="3"/>
                  </a:lnTo>
                  <a:lnTo>
                    <a:pt x="2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id="{C6D606A6-FC25-D24C-94BB-9EDB67C98F91}"/>
                </a:ext>
              </a:extLst>
            </p:cNvPr>
            <p:cNvSpPr>
              <a:spLocks/>
            </p:cNvSpPr>
            <p:nvPr/>
          </p:nvSpPr>
          <p:spPr bwMode="auto">
            <a:xfrm>
              <a:off x="2102" y="1237"/>
              <a:ext cx="126" cy="117"/>
            </a:xfrm>
            <a:custGeom>
              <a:avLst/>
              <a:gdLst>
                <a:gd name="T0" fmla="*/ 0 w 1382"/>
                <a:gd name="T1" fmla="*/ 0 h 1289"/>
                <a:gd name="T2" fmla="*/ 1382 w 1382"/>
                <a:gd name="T3" fmla="*/ 0 h 1289"/>
                <a:gd name="T4" fmla="*/ 1382 w 1382"/>
                <a:gd name="T5" fmla="*/ 914 h 1289"/>
                <a:gd name="T6" fmla="*/ 469 w 1382"/>
                <a:gd name="T7" fmla="*/ 914 h 1289"/>
                <a:gd name="T8" fmla="*/ 0 w 1382"/>
                <a:gd name="T9" fmla="*/ 1289 h 1289"/>
                <a:gd name="T10" fmla="*/ 161 w 1382"/>
                <a:gd name="T11" fmla="*/ 914 h 1289"/>
                <a:gd name="T12" fmla="*/ 0 w 1382"/>
                <a:gd name="T13" fmla="*/ 914 h 1289"/>
                <a:gd name="T14" fmla="*/ 0 w 1382"/>
                <a:gd name="T15" fmla="*/ 0 h 1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2" h="1289">
                  <a:moveTo>
                    <a:pt x="0" y="0"/>
                  </a:moveTo>
                  <a:lnTo>
                    <a:pt x="1382" y="0"/>
                  </a:lnTo>
                  <a:lnTo>
                    <a:pt x="1382" y="914"/>
                  </a:lnTo>
                  <a:lnTo>
                    <a:pt x="469" y="914"/>
                  </a:lnTo>
                  <a:lnTo>
                    <a:pt x="0" y="1289"/>
                  </a:lnTo>
                  <a:lnTo>
                    <a:pt x="161" y="914"/>
                  </a:lnTo>
                  <a:lnTo>
                    <a:pt x="0" y="9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TextBox 15">
            <a:extLst>
              <a:ext uri="{FF2B5EF4-FFF2-40B4-BE49-F238E27FC236}">
                <a16:creationId xmlns:a16="http://schemas.microsoft.com/office/drawing/2014/main" id="{7057903A-A083-E24F-97E4-881E1A097BE7}"/>
              </a:ext>
            </a:extLst>
          </p:cNvPr>
          <p:cNvSpPr txBox="1"/>
          <p:nvPr/>
        </p:nvSpPr>
        <p:spPr>
          <a:xfrm>
            <a:off x="240565" y="4417193"/>
            <a:ext cx="1517468" cy="1600438"/>
          </a:xfrm>
          <a:prstGeom prst="rect">
            <a:avLst/>
          </a:prstGeom>
          <a:noFill/>
        </p:spPr>
        <p:txBody>
          <a:bodyPr wrap="square" rtlCol="0">
            <a:spAutoFit/>
          </a:bodyPr>
          <a:lstStyle/>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Stability of Government</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Potential Legislation Changes</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Global Influences</a:t>
            </a:r>
          </a:p>
        </p:txBody>
      </p:sp>
      <p:sp>
        <p:nvSpPr>
          <p:cNvPr id="47" name="TextBox 46">
            <a:extLst>
              <a:ext uri="{FF2B5EF4-FFF2-40B4-BE49-F238E27FC236}">
                <a16:creationId xmlns:a16="http://schemas.microsoft.com/office/drawing/2014/main" id="{9A9B31A9-00CC-DD41-97A8-4AE2BA9A7886}"/>
              </a:ext>
            </a:extLst>
          </p:cNvPr>
          <p:cNvSpPr txBox="1"/>
          <p:nvPr/>
        </p:nvSpPr>
        <p:spPr>
          <a:xfrm>
            <a:off x="2163006" y="4417193"/>
            <a:ext cx="1825704" cy="1815882"/>
          </a:xfrm>
          <a:prstGeom prst="rect">
            <a:avLst/>
          </a:prstGeom>
          <a:noFill/>
        </p:spPr>
        <p:txBody>
          <a:bodyPr wrap="square" rtlCol="0">
            <a:spAutoFit/>
          </a:bodyPr>
          <a:lstStyle/>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Economic Growth</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Employment Rates</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Inflation Rates</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Budget policy</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Consumer buying capacity</a:t>
            </a:r>
          </a:p>
        </p:txBody>
      </p:sp>
      <p:sp>
        <p:nvSpPr>
          <p:cNvPr id="48" name="TextBox 47">
            <a:extLst>
              <a:ext uri="{FF2B5EF4-FFF2-40B4-BE49-F238E27FC236}">
                <a16:creationId xmlns:a16="http://schemas.microsoft.com/office/drawing/2014/main" id="{53E3EB73-ED82-8D45-8350-B8CFF2318FBF}"/>
              </a:ext>
            </a:extLst>
          </p:cNvPr>
          <p:cNvSpPr txBox="1"/>
          <p:nvPr/>
        </p:nvSpPr>
        <p:spPr>
          <a:xfrm>
            <a:off x="4250996" y="4411538"/>
            <a:ext cx="1701209" cy="1815882"/>
          </a:xfrm>
          <a:prstGeom prst="rect">
            <a:avLst/>
          </a:prstGeom>
          <a:noFill/>
        </p:spPr>
        <p:txBody>
          <a:bodyPr wrap="square" rtlCol="0">
            <a:spAutoFit/>
          </a:bodyPr>
          <a:lstStyle/>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Demographic influences</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Lifestyle factors</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Income distribution</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Population growth</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Social Stigma</a:t>
            </a:r>
          </a:p>
        </p:txBody>
      </p:sp>
      <p:sp>
        <p:nvSpPr>
          <p:cNvPr id="49" name="TextBox 48">
            <a:extLst>
              <a:ext uri="{FF2B5EF4-FFF2-40B4-BE49-F238E27FC236}">
                <a16:creationId xmlns:a16="http://schemas.microsoft.com/office/drawing/2014/main" id="{62DB7239-C8CD-F849-A467-E4305282B684}"/>
              </a:ext>
            </a:extLst>
          </p:cNvPr>
          <p:cNvSpPr txBox="1"/>
          <p:nvPr/>
        </p:nvSpPr>
        <p:spPr>
          <a:xfrm>
            <a:off x="6244611" y="4411538"/>
            <a:ext cx="1753725" cy="1815882"/>
          </a:xfrm>
          <a:prstGeom prst="rect">
            <a:avLst/>
          </a:prstGeom>
          <a:noFill/>
        </p:spPr>
        <p:txBody>
          <a:bodyPr wrap="square" rtlCol="0">
            <a:spAutoFit/>
          </a:bodyPr>
          <a:lstStyle/>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Technological Changes (R&amp;D)</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Technological Comm.</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Emerging Tech</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Feasibility &amp; Viability</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Automation </a:t>
            </a:r>
          </a:p>
        </p:txBody>
      </p:sp>
      <p:sp>
        <p:nvSpPr>
          <p:cNvPr id="50" name="TextBox 49">
            <a:extLst>
              <a:ext uri="{FF2B5EF4-FFF2-40B4-BE49-F238E27FC236}">
                <a16:creationId xmlns:a16="http://schemas.microsoft.com/office/drawing/2014/main" id="{4B9D5A6F-314A-D14E-8FDF-14D9B87DA9D5}"/>
              </a:ext>
            </a:extLst>
          </p:cNvPr>
          <p:cNvSpPr txBox="1"/>
          <p:nvPr/>
        </p:nvSpPr>
        <p:spPr>
          <a:xfrm>
            <a:off x="8446655" y="4417193"/>
            <a:ext cx="1680343" cy="1815882"/>
          </a:xfrm>
          <a:prstGeom prst="rect">
            <a:avLst/>
          </a:prstGeom>
          <a:noFill/>
        </p:spPr>
        <p:txBody>
          <a:bodyPr wrap="square" rtlCol="0">
            <a:spAutoFit/>
          </a:bodyPr>
          <a:lstStyle/>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Taxation policies</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Employment laws</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Industry regulations</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Health &amp; Safety</a:t>
            </a:r>
          </a:p>
        </p:txBody>
      </p:sp>
      <p:sp>
        <p:nvSpPr>
          <p:cNvPr id="51" name="TextBox 50">
            <a:extLst>
              <a:ext uri="{FF2B5EF4-FFF2-40B4-BE49-F238E27FC236}">
                <a16:creationId xmlns:a16="http://schemas.microsoft.com/office/drawing/2014/main" id="{C263AF12-C730-1248-B439-037F6FB8711D}"/>
              </a:ext>
            </a:extLst>
          </p:cNvPr>
          <p:cNvSpPr txBox="1"/>
          <p:nvPr/>
        </p:nvSpPr>
        <p:spPr>
          <a:xfrm>
            <a:off x="10456101" y="4417193"/>
            <a:ext cx="1517468" cy="1600438"/>
          </a:xfrm>
          <a:prstGeom prst="rect">
            <a:avLst/>
          </a:prstGeom>
          <a:noFill/>
        </p:spPr>
        <p:txBody>
          <a:bodyPr wrap="square" rtlCol="0">
            <a:spAutoFit/>
          </a:bodyPr>
          <a:lstStyle/>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Regulations &amp; Restrictions</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Customer behaviors</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Global trends</a:t>
            </a:r>
          </a:p>
          <a:p>
            <a:pPr marL="179388" indent="-166688">
              <a:buFont typeface="Arial" panose="020B0604020202020204" pitchFamily="34" charset="0"/>
              <a:buChar char="•"/>
            </a:pPr>
            <a:r>
              <a:rPr lang="en-US" sz="1400" dirty="0">
                <a:solidFill>
                  <a:schemeClr val="bg1"/>
                </a:solidFill>
                <a:latin typeface="Century Gothic" panose="020B0502020202020204" pitchFamily="34" charset="0"/>
              </a:rPr>
              <a:t>Sustainability</a:t>
            </a:r>
          </a:p>
        </p:txBody>
      </p:sp>
      <p:pic>
        <p:nvPicPr>
          <p:cNvPr id="52" name="Picture 51">
            <a:extLst>
              <a:ext uri="{FF2B5EF4-FFF2-40B4-BE49-F238E27FC236}">
                <a16:creationId xmlns:a16="http://schemas.microsoft.com/office/drawing/2014/main" id="{A699795A-2ADC-DF48-8C03-ED0EAE9958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3" name="Footer Placeholder 10">
            <a:extLst>
              <a:ext uri="{FF2B5EF4-FFF2-40B4-BE49-F238E27FC236}">
                <a16:creationId xmlns:a16="http://schemas.microsoft.com/office/drawing/2014/main" id="{2B7E38AE-E469-E243-B745-134B2A406BC1}"/>
              </a:ext>
            </a:extLst>
          </p:cNvPr>
          <p:cNvSpPr txBox="1">
            <a:spLocks/>
          </p:cNvSpPr>
          <p:nvPr/>
        </p:nvSpPr>
        <p:spPr>
          <a:xfrm>
            <a:off x="6581155" y="6553200"/>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54" name="Picture 2" descr="Ganpat University Institute of Computer Technology">
            <a:extLst>
              <a:ext uri="{FF2B5EF4-FFF2-40B4-BE49-F238E27FC236}">
                <a16:creationId xmlns:a16="http://schemas.microsoft.com/office/drawing/2014/main" id="{92464FBE-531B-D846-B295-0656181402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91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par>
                                <p:cTn id="8" presetID="9"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1000"/>
                                        <p:tgtEl>
                                          <p:spTgt spid="3"/>
                                        </p:tgtEl>
                                      </p:cBhvr>
                                    </p:animEffect>
                                  </p:childTnLst>
                                </p:cTn>
                              </p:par>
                              <p:par>
                                <p:cTn id="11" presetID="9"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1000"/>
                                        <p:tgtEl>
                                          <p:spTgt spid="4"/>
                                        </p:tgtEl>
                                      </p:cBhvr>
                                    </p:animEffect>
                                  </p:childTnLst>
                                </p:cTn>
                              </p:par>
                              <p:par>
                                <p:cTn id="14" presetID="9" presetClass="entr" presetSubtype="0"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1000"/>
                                        <p:tgtEl>
                                          <p:spTgt spid="5"/>
                                        </p:tgtEl>
                                      </p:cBhvr>
                                    </p:animEffect>
                                  </p:childTnLst>
                                </p:cTn>
                              </p:par>
                              <p:par>
                                <p:cTn id="17" presetID="9"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1000"/>
                                        <p:tgtEl>
                                          <p:spTgt spid="6"/>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par>
                                <p:cTn id="23" presetID="9" presetClass="entr" presetSubtype="0"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1000"/>
                                        <p:tgtEl>
                                          <p:spTgt spid="9"/>
                                        </p:tgtEl>
                                      </p:cBhvr>
                                    </p:animEffect>
                                  </p:childTnLst>
                                </p:cTn>
                              </p:par>
                              <p:par>
                                <p:cTn id="26" presetID="9" presetClass="entr" presetSubtype="0" fill="hold" grpId="0" nodeType="withEffect">
                                  <p:stCondLst>
                                    <p:cond delay="50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1000"/>
                                        <p:tgtEl>
                                          <p:spTgt spid="10"/>
                                        </p:tgtEl>
                                      </p:cBhvr>
                                    </p:animEffect>
                                  </p:childTnLst>
                                </p:cTn>
                              </p:par>
                              <p:par>
                                <p:cTn id="29" presetID="9" presetClass="entr" presetSubtype="0" fill="hold" grpId="0" nodeType="with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1000"/>
                                        <p:tgtEl>
                                          <p:spTgt spid="11"/>
                                        </p:tgtEl>
                                      </p:cBhvr>
                                    </p:animEffect>
                                  </p:childTnLst>
                                </p:cTn>
                              </p:par>
                              <p:par>
                                <p:cTn id="32" presetID="9" presetClass="entr" presetSubtype="0" fill="hold" nodeType="withEffect">
                                  <p:stCondLst>
                                    <p:cond delay="50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1000"/>
                                        <p:tgtEl>
                                          <p:spTgt spid="14"/>
                                        </p:tgtEl>
                                      </p:cBhvr>
                                    </p:animEffect>
                                  </p:childTnLst>
                                </p:cTn>
                              </p:par>
                              <p:par>
                                <p:cTn id="35" presetID="9" presetClass="entr" presetSubtype="0" fill="hold" grpId="0" nodeType="withEffect">
                                  <p:stCondLst>
                                    <p:cond delay="50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1000"/>
                                        <p:tgtEl>
                                          <p:spTgt spid="23"/>
                                        </p:tgtEl>
                                      </p:cBhvr>
                                    </p:animEffect>
                                  </p:childTnLst>
                                </p:cTn>
                              </p:par>
                              <p:par>
                                <p:cTn id="38" presetID="9" presetClass="entr" presetSubtype="0" fill="hold" grpId="0" nodeType="withEffect">
                                  <p:stCondLst>
                                    <p:cond delay="500"/>
                                  </p:stCondLst>
                                  <p:childTnLst>
                                    <p:set>
                                      <p:cBhvr>
                                        <p:cTn id="39" dur="1" fill="hold">
                                          <p:stCondLst>
                                            <p:cond delay="0"/>
                                          </p:stCondLst>
                                        </p:cTn>
                                        <p:tgtEl>
                                          <p:spTgt spid="28"/>
                                        </p:tgtEl>
                                        <p:attrNameLst>
                                          <p:attrName>style.visibility</p:attrName>
                                        </p:attrNameLst>
                                      </p:cBhvr>
                                      <p:to>
                                        <p:strVal val="visible"/>
                                      </p:to>
                                    </p:set>
                                    <p:animEffect transition="in" filter="dissolve">
                                      <p:cBhvr>
                                        <p:cTn id="40" dur="1000"/>
                                        <p:tgtEl>
                                          <p:spTgt spid="28"/>
                                        </p:tgtEl>
                                      </p:cBhvr>
                                    </p:animEffect>
                                  </p:childTnLst>
                                </p:cTn>
                              </p:par>
                              <p:par>
                                <p:cTn id="41" presetID="9" presetClass="entr" presetSubtype="0" fill="hold" nodeType="withEffect">
                                  <p:stCondLst>
                                    <p:cond delay="500"/>
                                  </p:stCondLst>
                                  <p:childTnLst>
                                    <p:set>
                                      <p:cBhvr>
                                        <p:cTn id="42" dur="1" fill="hold">
                                          <p:stCondLst>
                                            <p:cond delay="0"/>
                                          </p:stCondLst>
                                        </p:cTn>
                                        <p:tgtEl>
                                          <p:spTgt spid="30"/>
                                        </p:tgtEl>
                                        <p:attrNameLst>
                                          <p:attrName>style.visibility</p:attrName>
                                        </p:attrNameLst>
                                      </p:cBhvr>
                                      <p:to>
                                        <p:strVal val="visible"/>
                                      </p:to>
                                    </p:set>
                                    <p:animEffect transition="in" filter="dissolve">
                                      <p:cBhvr>
                                        <p:cTn id="43" dur="1000"/>
                                        <p:tgtEl>
                                          <p:spTgt spid="30"/>
                                        </p:tgtEl>
                                      </p:cBhvr>
                                    </p:animEffect>
                                  </p:childTnLst>
                                </p:cTn>
                              </p:par>
                              <p:par>
                                <p:cTn id="44" presetID="9" presetClass="entr" presetSubtype="0" fill="hold" grpId="0" nodeType="withEffect">
                                  <p:stCondLst>
                                    <p:cond delay="500"/>
                                  </p:stCondLst>
                                  <p:childTnLst>
                                    <p:set>
                                      <p:cBhvr>
                                        <p:cTn id="45" dur="1" fill="hold">
                                          <p:stCondLst>
                                            <p:cond delay="0"/>
                                          </p:stCondLst>
                                        </p:cTn>
                                        <p:tgtEl>
                                          <p:spTgt spid="37"/>
                                        </p:tgtEl>
                                        <p:attrNameLst>
                                          <p:attrName>style.visibility</p:attrName>
                                        </p:attrNameLst>
                                      </p:cBhvr>
                                      <p:to>
                                        <p:strVal val="visible"/>
                                      </p:to>
                                    </p:set>
                                    <p:animEffect transition="in" filter="dissolve">
                                      <p:cBhvr>
                                        <p:cTn id="46" dur="1000"/>
                                        <p:tgtEl>
                                          <p:spTgt spid="37"/>
                                        </p:tgtEl>
                                      </p:cBhvr>
                                    </p:animEffect>
                                  </p:childTnLst>
                                </p:cTn>
                              </p:par>
                              <p:par>
                                <p:cTn id="47" presetID="9" presetClass="entr" presetSubtype="0" fill="hold" grpId="0" nodeType="withEffect">
                                  <p:stCondLst>
                                    <p:cond delay="500"/>
                                  </p:stCondLst>
                                  <p:childTnLst>
                                    <p:set>
                                      <p:cBhvr>
                                        <p:cTn id="48" dur="1" fill="hold">
                                          <p:stCondLst>
                                            <p:cond delay="0"/>
                                          </p:stCondLst>
                                        </p:cTn>
                                        <p:tgtEl>
                                          <p:spTgt spid="38"/>
                                        </p:tgtEl>
                                        <p:attrNameLst>
                                          <p:attrName>style.visibility</p:attrName>
                                        </p:attrNameLst>
                                      </p:cBhvr>
                                      <p:to>
                                        <p:strVal val="visible"/>
                                      </p:to>
                                    </p:set>
                                    <p:animEffect transition="in" filter="dissolve">
                                      <p:cBhvr>
                                        <p:cTn id="49" dur="1000"/>
                                        <p:tgtEl>
                                          <p:spTgt spid="38"/>
                                        </p:tgtEl>
                                      </p:cBhvr>
                                    </p:animEffect>
                                  </p:childTnLst>
                                </p:cTn>
                              </p:par>
                              <p:par>
                                <p:cTn id="50" presetID="9" presetClass="entr" presetSubtype="0" fill="hold" nodeType="withEffect">
                                  <p:stCondLst>
                                    <p:cond delay="500"/>
                                  </p:stCondLst>
                                  <p:childTnLst>
                                    <p:set>
                                      <p:cBhvr>
                                        <p:cTn id="51" dur="1" fill="hold">
                                          <p:stCondLst>
                                            <p:cond delay="0"/>
                                          </p:stCondLst>
                                        </p:cTn>
                                        <p:tgtEl>
                                          <p:spTgt spid="39"/>
                                        </p:tgtEl>
                                        <p:attrNameLst>
                                          <p:attrName>style.visibility</p:attrName>
                                        </p:attrNameLst>
                                      </p:cBhvr>
                                      <p:to>
                                        <p:strVal val="visible"/>
                                      </p:to>
                                    </p:set>
                                    <p:animEffect transition="in" filter="dissolve">
                                      <p:cBhvr>
                                        <p:cTn id="52" dur="1000"/>
                                        <p:tgtEl>
                                          <p:spTgt spid="39"/>
                                        </p:tgtEl>
                                      </p:cBhvr>
                                    </p:animEffect>
                                  </p:childTnLst>
                                </p:cTn>
                              </p:par>
                              <p:par>
                                <p:cTn id="53" presetID="9" presetClass="entr" presetSubtype="0" fill="hold" grpId="0" nodeType="withEffect">
                                  <p:stCondLst>
                                    <p:cond delay="500"/>
                                  </p:stCondLst>
                                  <p:childTnLst>
                                    <p:set>
                                      <p:cBhvr>
                                        <p:cTn id="54" dur="1" fill="hold">
                                          <p:stCondLst>
                                            <p:cond delay="0"/>
                                          </p:stCondLst>
                                        </p:cTn>
                                        <p:tgtEl>
                                          <p:spTgt spid="42"/>
                                        </p:tgtEl>
                                        <p:attrNameLst>
                                          <p:attrName>style.visibility</p:attrName>
                                        </p:attrNameLst>
                                      </p:cBhvr>
                                      <p:to>
                                        <p:strVal val="visible"/>
                                      </p:to>
                                    </p:set>
                                    <p:animEffect transition="in" filter="dissolve">
                                      <p:cBhvr>
                                        <p:cTn id="55" dur="1000"/>
                                        <p:tgtEl>
                                          <p:spTgt spid="42"/>
                                        </p:tgtEl>
                                      </p:cBhvr>
                                    </p:animEffect>
                                  </p:childTnLst>
                                </p:cTn>
                              </p:par>
                              <p:par>
                                <p:cTn id="56" presetID="9" presetClass="entr" presetSubtype="0" fill="hold" grpId="0" nodeType="withEffect">
                                  <p:stCondLst>
                                    <p:cond delay="500"/>
                                  </p:stCondLst>
                                  <p:childTnLst>
                                    <p:set>
                                      <p:cBhvr>
                                        <p:cTn id="57" dur="1" fill="hold">
                                          <p:stCondLst>
                                            <p:cond delay="0"/>
                                          </p:stCondLst>
                                        </p:cTn>
                                        <p:tgtEl>
                                          <p:spTgt spid="43"/>
                                        </p:tgtEl>
                                        <p:attrNameLst>
                                          <p:attrName>style.visibility</p:attrName>
                                        </p:attrNameLst>
                                      </p:cBhvr>
                                      <p:to>
                                        <p:strVal val="visible"/>
                                      </p:to>
                                    </p:set>
                                    <p:animEffect transition="in" filter="dissolve">
                                      <p:cBhvr>
                                        <p:cTn id="58" dur="1000"/>
                                        <p:tgtEl>
                                          <p:spTgt spid="43"/>
                                        </p:tgtEl>
                                      </p:cBhvr>
                                    </p:animEffect>
                                  </p:childTnLst>
                                </p:cTn>
                              </p:par>
                              <p:par>
                                <p:cTn id="59" presetID="9" presetClass="entr" presetSubtype="0" fill="hold" nodeType="withEffect">
                                  <p:stCondLst>
                                    <p:cond delay="500"/>
                                  </p:stCondLst>
                                  <p:childTnLst>
                                    <p:set>
                                      <p:cBhvr>
                                        <p:cTn id="60" dur="1" fill="hold">
                                          <p:stCondLst>
                                            <p:cond delay="0"/>
                                          </p:stCondLst>
                                        </p:cTn>
                                        <p:tgtEl>
                                          <p:spTgt spid="44"/>
                                        </p:tgtEl>
                                        <p:attrNameLst>
                                          <p:attrName>style.visibility</p:attrName>
                                        </p:attrNameLst>
                                      </p:cBhvr>
                                      <p:to>
                                        <p:strVal val="visible"/>
                                      </p:to>
                                    </p:set>
                                    <p:animEffect transition="in" filter="dissolve">
                                      <p:cBhvr>
                                        <p:cTn id="61" dur="1000"/>
                                        <p:tgtEl>
                                          <p:spTgt spid="44"/>
                                        </p:tgtEl>
                                      </p:cBhvr>
                                    </p:animEffect>
                                  </p:childTnLst>
                                </p:cTn>
                              </p:par>
                              <p:par>
                                <p:cTn id="62" presetID="9" presetClass="entr" presetSubtype="0" fill="hold" grpId="0" nodeType="withEffect">
                                  <p:stCondLst>
                                    <p:cond delay="500"/>
                                  </p:stCondLst>
                                  <p:childTnLst>
                                    <p:set>
                                      <p:cBhvr>
                                        <p:cTn id="63" dur="1" fill="hold">
                                          <p:stCondLst>
                                            <p:cond delay="0"/>
                                          </p:stCondLst>
                                        </p:cTn>
                                        <p:tgtEl>
                                          <p:spTgt spid="16"/>
                                        </p:tgtEl>
                                        <p:attrNameLst>
                                          <p:attrName>style.visibility</p:attrName>
                                        </p:attrNameLst>
                                      </p:cBhvr>
                                      <p:to>
                                        <p:strVal val="visible"/>
                                      </p:to>
                                    </p:set>
                                    <p:animEffect transition="in" filter="dissolve">
                                      <p:cBhvr>
                                        <p:cTn id="64" dur="1000"/>
                                        <p:tgtEl>
                                          <p:spTgt spid="16"/>
                                        </p:tgtEl>
                                      </p:cBhvr>
                                    </p:animEffect>
                                  </p:childTnLst>
                                </p:cTn>
                              </p:par>
                              <p:par>
                                <p:cTn id="65" presetID="9" presetClass="entr" presetSubtype="0" fill="hold" grpId="0" nodeType="withEffect">
                                  <p:stCondLst>
                                    <p:cond delay="500"/>
                                  </p:stCondLst>
                                  <p:childTnLst>
                                    <p:set>
                                      <p:cBhvr>
                                        <p:cTn id="66" dur="1" fill="hold">
                                          <p:stCondLst>
                                            <p:cond delay="0"/>
                                          </p:stCondLst>
                                        </p:cTn>
                                        <p:tgtEl>
                                          <p:spTgt spid="47"/>
                                        </p:tgtEl>
                                        <p:attrNameLst>
                                          <p:attrName>style.visibility</p:attrName>
                                        </p:attrNameLst>
                                      </p:cBhvr>
                                      <p:to>
                                        <p:strVal val="visible"/>
                                      </p:to>
                                    </p:set>
                                    <p:animEffect transition="in" filter="dissolve">
                                      <p:cBhvr>
                                        <p:cTn id="67" dur="1000"/>
                                        <p:tgtEl>
                                          <p:spTgt spid="47"/>
                                        </p:tgtEl>
                                      </p:cBhvr>
                                    </p:animEffect>
                                  </p:childTnLst>
                                </p:cTn>
                              </p:par>
                              <p:par>
                                <p:cTn id="68" presetID="9" presetClass="entr" presetSubtype="0" fill="hold" grpId="0" nodeType="withEffect">
                                  <p:stCondLst>
                                    <p:cond delay="500"/>
                                  </p:stCondLst>
                                  <p:childTnLst>
                                    <p:set>
                                      <p:cBhvr>
                                        <p:cTn id="69" dur="1" fill="hold">
                                          <p:stCondLst>
                                            <p:cond delay="0"/>
                                          </p:stCondLst>
                                        </p:cTn>
                                        <p:tgtEl>
                                          <p:spTgt spid="48"/>
                                        </p:tgtEl>
                                        <p:attrNameLst>
                                          <p:attrName>style.visibility</p:attrName>
                                        </p:attrNameLst>
                                      </p:cBhvr>
                                      <p:to>
                                        <p:strVal val="visible"/>
                                      </p:to>
                                    </p:set>
                                    <p:animEffect transition="in" filter="dissolve">
                                      <p:cBhvr>
                                        <p:cTn id="70" dur="1000"/>
                                        <p:tgtEl>
                                          <p:spTgt spid="48"/>
                                        </p:tgtEl>
                                      </p:cBhvr>
                                    </p:animEffect>
                                  </p:childTnLst>
                                </p:cTn>
                              </p:par>
                              <p:par>
                                <p:cTn id="71" presetID="9" presetClass="entr" presetSubtype="0" fill="hold" grpId="0" nodeType="withEffect">
                                  <p:stCondLst>
                                    <p:cond delay="500"/>
                                  </p:stCondLst>
                                  <p:childTnLst>
                                    <p:set>
                                      <p:cBhvr>
                                        <p:cTn id="72" dur="1" fill="hold">
                                          <p:stCondLst>
                                            <p:cond delay="0"/>
                                          </p:stCondLst>
                                        </p:cTn>
                                        <p:tgtEl>
                                          <p:spTgt spid="49"/>
                                        </p:tgtEl>
                                        <p:attrNameLst>
                                          <p:attrName>style.visibility</p:attrName>
                                        </p:attrNameLst>
                                      </p:cBhvr>
                                      <p:to>
                                        <p:strVal val="visible"/>
                                      </p:to>
                                    </p:set>
                                    <p:animEffect transition="in" filter="dissolve">
                                      <p:cBhvr>
                                        <p:cTn id="73" dur="1000"/>
                                        <p:tgtEl>
                                          <p:spTgt spid="49"/>
                                        </p:tgtEl>
                                      </p:cBhvr>
                                    </p:animEffect>
                                  </p:childTnLst>
                                </p:cTn>
                              </p:par>
                              <p:par>
                                <p:cTn id="74" presetID="9" presetClass="entr" presetSubtype="0" fill="hold" grpId="0" nodeType="withEffect">
                                  <p:stCondLst>
                                    <p:cond delay="500"/>
                                  </p:stCondLst>
                                  <p:childTnLst>
                                    <p:set>
                                      <p:cBhvr>
                                        <p:cTn id="75" dur="1" fill="hold">
                                          <p:stCondLst>
                                            <p:cond delay="0"/>
                                          </p:stCondLst>
                                        </p:cTn>
                                        <p:tgtEl>
                                          <p:spTgt spid="50"/>
                                        </p:tgtEl>
                                        <p:attrNameLst>
                                          <p:attrName>style.visibility</p:attrName>
                                        </p:attrNameLst>
                                      </p:cBhvr>
                                      <p:to>
                                        <p:strVal val="visible"/>
                                      </p:to>
                                    </p:set>
                                    <p:animEffect transition="in" filter="dissolve">
                                      <p:cBhvr>
                                        <p:cTn id="76" dur="1000"/>
                                        <p:tgtEl>
                                          <p:spTgt spid="50"/>
                                        </p:tgtEl>
                                      </p:cBhvr>
                                    </p:animEffect>
                                  </p:childTnLst>
                                </p:cTn>
                              </p:par>
                              <p:par>
                                <p:cTn id="77" presetID="9" presetClass="entr" presetSubtype="0" fill="hold" grpId="0" nodeType="withEffect">
                                  <p:stCondLst>
                                    <p:cond delay="500"/>
                                  </p:stCondLst>
                                  <p:childTnLst>
                                    <p:set>
                                      <p:cBhvr>
                                        <p:cTn id="78" dur="1" fill="hold">
                                          <p:stCondLst>
                                            <p:cond delay="0"/>
                                          </p:stCondLst>
                                        </p:cTn>
                                        <p:tgtEl>
                                          <p:spTgt spid="51"/>
                                        </p:tgtEl>
                                        <p:attrNameLst>
                                          <p:attrName>style.visibility</p:attrName>
                                        </p:attrNameLst>
                                      </p:cBhvr>
                                      <p:to>
                                        <p:strVal val="visible"/>
                                      </p:to>
                                    </p:set>
                                    <p:animEffect transition="in" filter="dissolve">
                                      <p:cBhvr>
                                        <p:cTn id="79"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p:bldP spid="9" grpId="0"/>
      <p:bldP spid="10" grpId="0"/>
      <p:bldP spid="11" grpId="0"/>
      <p:bldP spid="23" grpId="0" animBg="1"/>
      <p:bldP spid="28" grpId="0" animBg="1"/>
      <p:bldP spid="37" grpId="0" animBg="1"/>
      <p:bldP spid="38" grpId="0"/>
      <p:bldP spid="42" grpId="0" animBg="1"/>
      <p:bldP spid="43" grpId="0"/>
      <p:bldP spid="16" grpId="0"/>
      <p:bldP spid="47" grpId="0"/>
      <p:bldP spid="48" grpId="0"/>
      <p:bldP spid="49" grpId="0"/>
      <p:bldP spid="50" grpId="0"/>
      <p:bldP spid="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260" y="5986633"/>
            <a:ext cx="9581880" cy="701731"/>
          </a:xfrm>
        </p:spPr>
        <p:txBody>
          <a:bodyPr>
            <a:normAutofit/>
          </a:bodyPr>
          <a:lstStyle/>
          <a:p>
            <a:pPr algn="ctr"/>
            <a:r>
              <a:rPr lang="en-US" sz="2370" dirty="0"/>
              <a:t>Opportunities and Challenges to pursue KPIs </a:t>
            </a:r>
            <a:r>
              <a:rPr lang="en-US" sz="2370" dirty="0">
                <a:solidFill>
                  <a:srgbClr val="FF0000"/>
                </a:solidFill>
              </a:rPr>
              <a:t>(Basic SWOT analysis)</a:t>
            </a:r>
            <a:endParaRPr lang="en-US" sz="2370" dirty="0"/>
          </a:p>
        </p:txBody>
      </p:sp>
      <p:graphicFrame>
        <p:nvGraphicFramePr>
          <p:cNvPr id="4" name="Diagram 3"/>
          <p:cNvGraphicFramePr/>
          <p:nvPr/>
        </p:nvGraphicFramePr>
        <p:xfrm>
          <a:off x="1694274" y="192852"/>
          <a:ext cx="8955852" cy="5870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66B48163-8DC9-9D4B-8C3C-2578777384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6" name="Footer Placeholder 10">
            <a:extLst>
              <a:ext uri="{FF2B5EF4-FFF2-40B4-BE49-F238E27FC236}">
                <a16:creationId xmlns:a16="http://schemas.microsoft.com/office/drawing/2014/main" id="{1546680A-F559-CE4A-A7E5-422E41EF6069}"/>
              </a:ext>
            </a:extLst>
          </p:cNvPr>
          <p:cNvSpPr txBox="1">
            <a:spLocks/>
          </p:cNvSpPr>
          <p:nvPr/>
        </p:nvSpPr>
        <p:spPr>
          <a:xfrm>
            <a:off x="6579870" y="6557096"/>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7" name="Picture 2" descr="Ganpat University Institute of Computer Technology">
            <a:extLst>
              <a:ext uri="{FF2B5EF4-FFF2-40B4-BE49-F238E27FC236}">
                <a16:creationId xmlns:a16="http://schemas.microsoft.com/office/drawing/2014/main" id="{7CCA7668-176C-1B4A-8E91-9464C780B20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300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E3261-CDEB-E948-9878-ADE1DFC61FB7}"/>
              </a:ext>
            </a:extLst>
          </p:cNvPr>
          <p:cNvSpPr>
            <a:spLocks noGrp="1"/>
          </p:cNvSpPr>
          <p:nvPr>
            <p:ph type="title"/>
          </p:nvPr>
        </p:nvSpPr>
        <p:spPr>
          <a:xfrm>
            <a:off x="1029970" y="772182"/>
            <a:ext cx="10515600" cy="1871448"/>
          </a:xfrm>
        </p:spPr>
        <p:txBody>
          <a:bodyPr>
            <a:normAutofit/>
          </a:bodyPr>
          <a:lstStyle/>
          <a:p>
            <a:r>
              <a:rPr lang="en-US" sz="7200" dirty="0">
                <a:solidFill>
                  <a:srgbClr val="FF0000"/>
                </a:solidFill>
                <a:latin typeface="Century Gothic" panose="020B0502020202020204" pitchFamily="34" charset="0"/>
              </a:rPr>
              <a:t>NEXT</a:t>
            </a:r>
            <a:br>
              <a:rPr lang="en-US" dirty="0">
                <a:latin typeface="Century Gothic" panose="020B0502020202020204" pitchFamily="34" charset="0"/>
              </a:rPr>
            </a:br>
            <a:r>
              <a:rPr lang="en-US" dirty="0">
                <a:latin typeface="Century Gothic" panose="020B0502020202020204" pitchFamily="34" charset="0"/>
              </a:rPr>
              <a:t>MAKING IDEAS HAPPEN…..</a:t>
            </a:r>
          </a:p>
        </p:txBody>
      </p:sp>
      <p:sp>
        <p:nvSpPr>
          <p:cNvPr id="3" name="Content Placeholder 2">
            <a:extLst>
              <a:ext uri="{FF2B5EF4-FFF2-40B4-BE49-F238E27FC236}">
                <a16:creationId xmlns:a16="http://schemas.microsoft.com/office/drawing/2014/main" id="{4A07B93C-18A6-CF4E-B036-410ED052CDED}"/>
              </a:ext>
            </a:extLst>
          </p:cNvPr>
          <p:cNvSpPr>
            <a:spLocks noGrp="1"/>
          </p:cNvSpPr>
          <p:nvPr>
            <p:ph idx="1"/>
          </p:nvPr>
        </p:nvSpPr>
        <p:spPr>
          <a:xfrm>
            <a:off x="1055370" y="4767808"/>
            <a:ext cx="10515600" cy="769294"/>
          </a:xfrm>
        </p:spPr>
        <p:txBody>
          <a:bodyPr>
            <a:noAutofit/>
          </a:bodyPr>
          <a:lstStyle/>
          <a:p>
            <a:pPr marL="0" indent="0">
              <a:lnSpc>
                <a:spcPct val="125000"/>
              </a:lnSpc>
              <a:buNone/>
            </a:pPr>
            <a:r>
              <a:rPr lang="en-US" sz="2000" b="1" dirty="0">
                <a:latin typeface="Century Gothic" panose="020B0502020202020204" pitchFamily="34" charset="0"/>
              </a:rPr>
              <a:t>COMING UP WITH AN IDEA IS ONLY HALF OF THE STORY……</a:t>
            </a:r>
          </a:p>
          <a:p>
            <a:pPr marL="0" indent="0">
              <a:lnSpc>
                <a:spcPct val="125000"/>
              </a:lnSpc>
              <a:buNone/>
            </a:pPr>
            <a:r>
              <a:rPr lang="en-US" sz="2000" dirty="0">
                <a:latin typeface="Century Gothic" panose="020B0502020202020204" pitchFamily="34" charset="0"/>
              </a:rPr>
              <a:t>if </a:t>
            </a:r>
            <a:r>
              <a:rPr lang="en-US" sz="2000" b="1" dirty="0">
                <a:latin typeface="Century Gothic" panose="020B0502020202020204" pitchFamily="34" charset="0"/>
              </a:rPr>
              <a:t>thinking is 10 % </a:t>
            </a:r>
            <a:r>
              <a:rPr lang="en-US" sz="2000" dirty="0">
                <a:latin typeface="Century Gothic" panose="020B0502020202020204" pitchFamily="34" charset="0"/>
              </a:rPr>
              <a:t>then, </a:t>
            </a:r>
            <a:r>
              <a:rPr lang="en-US" sz="2000" b="1" dirty="0">
                <a:latin typeface="Century Gothic" panose="020B0502020202020204" pitchFamily="34" charset="0"/>
              </a:rPr>
              <a:t>implementing ideas</a:t>
            </a:r>
            <a:r>
              <a:rPr lang="en-US" sz="2000" dirty="0">
                <a:latin typeface="Century Gothic" panose="020B0502020202020204" pitchFamily="34" charset="0"/>
              </a:rPr>
              <a:t> into useful, marketable solutions is </a:t>
            </a:r>
            <a:r>
              <a:rPr lang="en-US" sz="2000" b="1" dirty="0">
                <a:latin typeface="Century Gothic" panose="020B0502020202020204" pitchFamily="34" charset="0"/>
              </a:rPr>
              <a:t>90 % efforts</a:t>
            </a:r>
            <a:r>
              <a:rPr lang="en-US" sz="2000" dirty="0">
                <a:latin typeface="Century Gothic" panose="020B0502020202020204" pitchFamily="34" charset="0"/>
              </a:rPr>
              <a:t>, where role of the Innovator/Entrepreneur is very crucial by putting persistent and iterative efforts.</a:t>
            </a:r>
          </a:p>
        </p:txBody>
      </p:sp>
      <p:sp>
        <p:nvSpPr>
          <p:cNvPr id="4" name="Title 1">
            <a:extLst>
              <a:ext uri="{FF2B5EF4-FFF2-40B4-BE49-F238E27FC236}">
                <a16:creationId xmlns:a16="http://schemas.microsoft.com/office/drawing/2014/main" id="{F9CEC782-56B5-6A41-8FD8-D33368A42116}"/>
              </a:ext>
            </a:extLst>
          </p:cNvPr>
          <p:cNvSpPr txBox="1">
            <a:spLocks/>
          </p:cNvSpPr>
          <p:nvPr/>
        </p:nvSpPr>
        <p:spPr>
          <a:xfrm>
            <a:off x="1322070" y="29082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1">
                    <a:lumMod val="50000"/>
                  </a:schemeClr>
                </a:solidFill>
                <a:latin typeface="Century Gothic" panose="020B0502020202020204" pitchFamily="34" charset="0"/>
              </a:rPr>
              <a:t>Thinker + </a:t>
            </a:r>
            <a:r>
              <a:rPr lang="en-US" sz="5400" dirty="0">
                <a:solidFill>
                  <a:srgbClr val="FF0000"/>
                </a:solidFill>
                <a:latin typeface="Century Gothic" panose="020B0502020202020204" pitchFamily="34" charset="0"/>
              </a:rPr>
              <a:t>Maker</a:t>
            </a:r>
            <a:r>
              <a:rPr lang="en-US" sz="5400" dirty="0">
                <a:solidFill>
                  <a:schemeClr val="accent1">
                    <a:lumMod val="50000"/>
                  </a:schemeClr>
                </a:solidFill>
                <a:latin typeface="Century Gothic" panose="020B0502020202020204" pitchFamily="34" charset="0"/>
              </a:rPr>
              <a:t> = Innovator</a:t>
            </a:r>
          </a:p>
        </p:txBody>
      </p:sp>
      <p:sp>
        <p:nvSpPr>
          <p:cNvPr id="5" name="TextBox 4">
            <a:extLst>
              <a:ext uri="{FF2B5EF4-FFF2-40B4-BE49-F238E27FC236}">
                <a16:creationId xmlns:a16="http://schemas.microsoft.com/office/drawing/2014/main" id="{0B562E18-28E2-6C40-A5D4-DCD35E4AD4A0}"/>
              </a:ext>
            </a:extLst>
          </p:cNvPr>
          <p:cNvSpPr txBox="1"/>
          <p:nvPr/>
        </p:nvSpPr>
        <p:spPr>
          <a:xfrm>
            <a:off x="1512570" y="3876367"/>
            <a:ext cx="1714500" cy="523220"/>
          </a:xfrm>
          <a:prstGeom prst="rect">
            <a:avLst/>
          </a:prstGeom>
          <a:noFill/>
        </p:spPr>
        <p:txBody>
          <a:bodyPr wrap="square" rtlCol="0">
            <a:spAutoFit/>
          </a:bodyPr>
          <a:lstStyle/>
          <a:p>
            <a:pPr algn="ctr"/>
            <a:r>
              <a:rPr lang="en-US" sz="2800" dirty="0">
                <a:solidFill>
                  <a:schemeClr val="bg2">
                    <a:lumMod val="50000"/>
                  </a:schemeClr>
                </a:solidFill>
                <a:latin typeface="Century Gothic" panose="020B0502020202020204" pitchFamily="34" charset="0"/>
              </a:rPr>
              <a:t>( 10 % )</a:t>
            </a:r>
          </a:p>
        </p:txBody>
      </p:sp>
      <p:sp>
        <p:nvSpPr>
          <p:cNvPr id="6" name="TextBox 5">
            <a:extLst>
              <a:ext uri="{FF2B5EF4-FFF2-40B4-BE49-F238E27FC236}">
                <a16:creationId xmlns:a16="http://schemas.microsoft.com/office/drawing/2014/main" id="{B5B34557-58FA-D54C-ACB9-12FE7DCE7DBF}"/>
              </a:ext>
            </a:extLst>
          </p:cNvPr>
          <p:cNvSpPr txBox="1"/>
          <p:nvPr/>
        </p:nvSpPr>
        <p:spPr>
          <a:xfrm>
            <a:off x="4573270" y="3876367"/>
            <a:ext cx="1714500" cy="523220"/>
          </a:xfrm>
          <a:prstGeom prst="rect">
            <a:avLst/>
          </a:prstGeom>
          <a:noFill/>
        </p:spPr>
        <p:txBody>
          <a:bodyPr wrap="square" rtlCol="0">
            <a:spAutoFit/>
          </a:bodyPr>
          <a:lstStyle/>
          <a:p>
            <a:pPr algn="ctr"/>
            <a:r>
              <a:rPr lang="en-US" sz="2800" dirty="0">
                <a:solidFill>
                  <a:schemeClr val="bg2">
                    <a:lumMod val="50000"/>
                  </a:schemeClr>
                </a:solidFill>
                <a:latin typeface="Century Gothic" panose="020B0502020202020204" pitchFamily="34" charset="0"/>
              </a:rPr>
              <a:t>( 90 % )</a:t>
            </a:r>
          </a:p>
        </p:txBody>
      </p:sp>
      <p:pic>
        <p:nvPicPr>
          <p:cNvPr id="8" name="Picture 7">
            <a:extLst>
              <a:ext uri="{FF2B5EF4-FFF2-40B4-BE49-F238E27FC236}">
                <a16:creationId xmlns:a16="http://schemas.microsoft.com/office/drawing/2014/main" id="{F40E7633-DBFA-C24C-B6FD-8C07B9074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9" name="Footer Placeholder 10">
            <a:extLst>
              <a:ext uri="{FF2B5EF4-FFF2-40B4-BE49-F238E27FC236}">
                <a16:creationId xmlns:a16="http://schemas.microsoft.com/office/drawing/2014/main" id="{E72E9081-E5F1-3746-B301-28D2A4806C40}"/>
              </a:ext>
            </a:extLst>
          </p:cNvPr>
          <p:cNvSpPr txBox="1">
            <a:spLocks/>
          </p:cNvSpPr>
          <p:nvPr/>
        </p:nvSpPr>
        <p:spPr>
          <a:xfrm>
            <a:off x="6579870" y="6557096"/>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10" name="Picture 2" descr="Ganpat University Institute of Computer Technology">
            <a:extLst>
              <a:ext uri="{FF2B5EF4-FFF2-40B4-BE49-F238E27FC236}">
                <a16:creationId xmlns:a16="http://schemas.microsoft.com/office/drawing/2014/main" id="{173B3E33-75F4-954A-8420-7207C80404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2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CEC99E-9589-EA40-BF02-1449367FEFF3}"/>
              </a:ext>
            </a:extLst>
          </p:cNvPr>
          <p:cNvPicPr>
            <a:picLocks noChangeAspect="1"/>
          </p:cNvPicPr>
          <p:nvPr/>
        </p:nvPicPr>
        <p:blipFill rotWithShape="1">
          <a:blip r:embed="rId2" cstate="print">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l="1480" t="12056" r="80" b="10521"/>
          <a:stretch/>
        </p:blipFill>
        <p:spPr>
          <a:xfrm>
            <a:off x="68985" y="895444"/>
            <a:ext cx="12199217" cy="5962557"/>
          </a:xfrm>
          <a:prstGeom prst="rect">
            <a:avLst/>
          </a:prstGeom>
        </p:spPr>
      </p:pic>
      <p:sp>
        <p:nvSpPr>
          <p:cNvPr id="6" name="Title 1">
            <a:extLst>
              <a:ext uri="{FF2B5EF4-FFF2-40B4-BE49-F238E27FC236}">
                <a16:creationId xmlns:a16="http://schemas.microsoft.com/office/drawing/2014/main" id="{1BD88959-5865-0D40-8EDB-67D4BDA0A98D}"/>
              </a:ext>
            </a:extLst>
          </p:cNvPr>
          <p:cNvSpPr txBox="1">
            <a:spLocks/>
          </p:cNvSpPr>
          <p:nvPr/>
        </p:nvSpPr>
        <p:spPr>
          <a:xfrm>
            <a:off x="76200" y="-183444"/>
            <a:ext cx="12199216" cy="1279407"/>
          </a:xfrm>
          <a:prstGeom prst="rect">
            <a:avLst/>
          </a:prstGeom>
        </p:spPr>
        <p:txBody>
          <a:bodyPr vert="horz" lIns="90292" tIns="45147" rIns="90292" bIns="45147" rtlCol="0" anchor="ctr">
            <a:normAutofit/>
          </a:bodyPr>
          <a:lstStyle/>
          <a:p>
            <a:pPr algn="ctr">
              <a:lnSpc>
                <a:spcPct val="90000"/>
              </a:lnSpc>
              <a:spcBef>
                <a:spcPct val="0"/>
              </a:spcBef>
            </a:pPr>
            <a:r>
              <a:rPr lang="en-IN" sz="4000" dirty="0">
                <a:solidFill>
                  <a:srgbClr val="0070C0"/>
                </a:solidFill>
                <a:latin typeface="+mj-lt"/>
                <a:ea typeface="+mj-ea"/>
                <a:cs typeface="+mj-cs"/>
              </a:rPr>
              <a:t>PROTOTYPE: Design Thinking</a:t>
            </a:r>
          </a:p>
        </p:txBody>
      </p:sp>
      <p:pic>
        <p:nvPicPr>
          <p:cNvPr id="4" name="Picture 3">
            <a:extLst>
              <a:ext uri="{FF2B5EF4-FFF2-40B4-BE49-F238E27FC236}">
                <a16:creationId xmlns:a16="http://schemas.microsoft.com/office/drawing/2014/main" id="{F7F33B9B-5331-1044-A2BD-3ECE93E1C0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7" name="Footer Placeholder 10">
            <a:extLst>
              <a:ext uri="{FF2B5EF4-FFF2-40B4-BE49-F238E27FC236}">
                <a16:creationId xmlns:a16="http://schemas.microsoft.com/office/drawing/2014/main" id="{F3B3E22F-3776-724F-95C7-E6C74059CDC7}"/>
              </a:ext>
            </a:extLst>
          </p:cNvPr>
          <p:cNvSpPr txBox="1">
            <a:spLocks/>
          </p:cNvSpPr>
          <p:nvPr/>
        </p:nvSpPr>
        <p:spPr>
          <a:xfrm>
            <a:off x="6579870" y="6557096"/>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bg1"/>
                </a:solidFill>
              </a:rPr>
              <a:t>© 2020 </a:t>
            </a:r>
            <a:r>
              <a:rPr lang="en-US" sz="1200" dirty="0" err="1">
                <a:solidFill>
                  <a:schemeClr val="bg1"/>
                </a:solidFill>
              </a:rPr>
              <a:t>Innodesk</a:t>
            </a:r>
            <a:r>
              <a:rPr lang="en-US" sz="1200" dirty="0">
                <a:solidFill>
                  <a:schemeClr val="bg1"/>
                </a:solidFill>
              </a:rPr>
              <a:t> </a:t>
            </a:r>
            <a:r>
              <a:rPr lang="en-US" sz="1200" dirty="0" err="1">
                <a:solidFill>
                  <a:schemeClr val="bg1"/>
                </a:solidFill>
              </a:rPr>
              <a:t>Designovation</a:t>
            </a:r>
            <a:r>
              <a:rPr lang="en-US" sz="1200" dirty="0">
                <a:solidFill>
                  <a:schemeClr val="bg1"/>
                </a:solidFill>
              </a:rPr>
              <a:t> Services. All rights reserved.</a:t>
            </a:r>
          </a:p>
        </p:txBody>
      </p:sp>
      <p:pic>
        <p:nvPicPr>
          <p:cNvPr id="8" name="Picture 2" descr="Ganpat University Institute of Computer Technology">
            <a:extLst>
              <a:ext uri="{FF2B5EF4-FFF2-40B4-BE49-F238E27FC236}">
                <a16:creationId xmlns:a16="http://schemas.microsoft.com/office/drawing/2014/main" id="{6DACF803-ECD5-5540-8866-F0D2EF9FEB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358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8D24-D44E-5B4D-8EF9-C4518E4443F6}"/>
              </a:ext>
            </a:extLst>
          </p:cNvPr>
          <p:cNvSpPr>
            <a:spLocks noGrp="1"/>
          </p:cNvSpPr>
          <p:nvPr>
            <p:ph type="title"/>
          </p:nvPr>
        </p:nvSpPr>
        <p:spPr/>
        <p:txBody>
          <a:bodyPr>
            <a:normAutofit/>
          </a:bodyPr>
          <a:lstStyle/>
          <a:p>
            <a:r>
              <a:rPr lang="en-US" sz="4000" dirty="0">
                <a:solidFill>
                  <a:srgbClr val="0070C0"/>
                </a:solidFill>
              </a:rPr>
              <a:t>What is Prototype?</a:t>
            </a:r>
          </a:p>
        </p:txBody>
      </p:sp>
      <p:sp>
        <p:nvSpPr>
          <p:cNvPr id="3" name="Content Placeholder 2">
            <a:extLst>
              <a:ext uri="{FF2B5EF4-FFF2-40B4-BE49-F238E27FC236}">
                <a16:creationId xmlns:a16="http://schemas.microsoft.com/office/drawing/2014/main" id="{B1BE1385-0F50-894F-819A-3C7FFA48E9AB}"/>
              </a:ext>
            </a:extLst>
          </p:cNvPr>
          <p:cNvSpPr>
            <a:spLocks noGrp="1"/>
          </p:cNvSpPr>
          <p:nvPr>
            <p:ph idx="1"/>
          </p:nvPr>
        </p:nvSpPr>
        <p:spPr/>
        <p:txBody>
          <a:bodyPr/>
          <a:lstStyle/>
          <a:p>
            <a:pPr marL="0" indent="0">
              <a:lnSpc>
                <a:spcPct val="150000"/>
              </a:lnSpc>
              <a:buNone/>
            </a:pPr>
            <a:r>
              <a:rPr lang="en-IN" dirty="0"/>
              <a:t>A prototype is a </a:t>
            </a:r>
            <a:r>
              <a:rPr lang="en-IN" b="1" dirty="0"/>
              <a:t>simple experimental model </a:t>
            </a:r>
            <a:r>
              <a:rPr lang="en-IN" dirty="0"/>
              <a:t>of a </a:t>
            </a:r>
            <a:r>
              <a:rPr lang="en-IN" b="1" dirty="0"/>
              <a:t>proposed solution</a:t>
            </a:r>
            <a:r>
              <a:rPr lang="en-IN" dirty="0"/>
              <a:t> used </a:t>
            </a:r>
            <a:r>
              <a:rPr lang="en-IN" u="sng" dirty="0"/>
              <a:t>to test </a:t>
            </a:r>
            <a:r>
              <a:rPr lang="en-IN" dirty="0"/>
              <a:t>or </a:t>
            </a:r>
            <a:r>
              <a:rPr lang="en-IN" u="sng" dirty="0"/>
              <a:t>validate ideas</a:t>
            </a:r>
            <a:r>
              <a:rPr lang="en-IN" dirty="0"/>
              <a:t>, </a:t>
            </a:r>
            <a:r>
              <a:rPr lang="en-IN" u="sng" dirty="0"/>
              <a:t>design assumptions </a:t>
            </a:r>
            <a:r>
              <a:rPr lang="en-IN" dirty="0"/>
              <a:t>and </a:t>
            </a:r>
            <a:r>
              <a:rPr lang="en-IN" u="sng" dirty="0"/>
              <a:t>other aspects </a:t>
            </a:r>
            <a:r>
              <a:rPr lang="en-IN" dirty="0"/>
              <a:t>of its </a:t>
            </a:r>
            <a:r>
              <a:rPr lang="en-IN" b="1" dirty="0"/>
              <a:t>conceptualisation</a:t>
            </a:r>
            <a:r>
              <a:rPr lang="en-IN" dirty="0"/>
              <a:t> </a:t>
            </a:r>
            <a:r>
              <a:rPr lang="en-IN" u="sng" dirty="0"/>
              <a:t>quickly</a:t>
            </a:r>
            <a:r>
              <a:rPr lang="en-IN" dirty="0"/>
              <a:t> and </a:t>
            </a:r>
            <a:r>
              <a:rPr lang="en-IN" u="sng" dirty="0"/>
              <a:t>cheaply</a:t>
            </a:r>
            <a:r>
              <a:rPr lang="en-IN" dirty="0"/>
              <a:t>, so that the designer/s involved can make appropriate </a:t>
            </a:r>
            <a:r>
              <a:rPr lang="en-IN" u="sng" dirty="0"/>
              <a:t>refinements</a:t>
            </a:r>
            <a:r>
              <a:rPr lang="en-IN" dirty="0"/>
              <a:t> or </a:t>
            </a:r>
            <a:r>
              <a:rPr lang="en-IN" u="sng" dirty="0"/>
              <a:t>possible changes</a:t>
            </a:r>
            <a:r>
              <a:rPr lang="en-IN" dirty="0"/>
              <a:t> in direction.</a:t>
            </a:r>
            <a:endParaRPr lang="en-US" dirty="0"/>
          </a:p>
        </p:txBody>
      </p:sp>
      <p:pic>
        <p:nvPicPr>
          <p:cNvPr id="5" name="Picture 4">
            <a:extLst>
              <a:ext uri="{FF2B5EF4-FFF2-40B4-BE49-F238E27FC236}">
                <a16:creationId xmlns:a16="http://schemas.microsoft.com/office/drawing/2014/main" id="{648FCA8F-A91E-8B4D-B567-64CA1EE86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6" name="Footer Placeholder 10">
            <a:extLst>
              <a:ext uri="{FF2B5EF4-FFF2-40B4-BE49-F238E27FC236}">
                <a16:creationId xmlns:a16="http://schemas.microsoft.com/office/drawing/2014/main" id="{82866F42-2C87-B942-A95E-F8F37579A468}"/>
              </a:ext>
            </a:extLst>
          </p:cNvPr>
          <p:cNvSpPr txBox="1">
            <a:spLocks/>
          </p:cNvSpPr>
          <p:nvPr/>
        </p:nvSpPr>
        <p:spPr>
          <a:xfrm>
            <a:off x="6579870" y="6557096"/>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7" name="Picture 2" descr="Ganpat University Institute of Computer Technology">
            <a:extLst>
              <a:ext uri="{FF2B5EF4-FFF2-40B4-BE49-F238E27FC236}">
                <a16:creationId xmlns:a16="http://schemas.microsoft.com/office/drawing/2014/main" id="{B968ECA1-ECE6-0241-B46C-F278B27BDB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968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65982" y="1066800"/>
            <a:ext cx="10612437" cy="5296694"/>
          </a:xfrm>
        </p:spPr>
        <p:txBody>
          <a:bodyPr>
            <a:normAutofit fontScale="92500" lnSpcReduction="20000"/>
          </a:bodyPr>
          <a:lstStyle/>
          <a:p>
            <a:pPr algn="ctr">
              <a:lnSpc>
                <a:spcPct val="150000"/>
              </a:lnSpc>
              <a:buNone/>
            </a:pPr>
            <a:r>
              <a:rPr lang="en-IN" sz="2766" dirty="0"/>
              <a:t>Building prototypes means </a:t>
            </a:r>
          </a:p>
          <a:p>
            <a:pPr algn="ctr">
              <a:lnSpc>
                <a:spcPct val="150000"/>
              </a:lnSpc>
              <a:buNone/>
            </a:pPr>
            <a:r>
              <a:rPr lang="en-IN" b="1" dirty="0">
                <a:solidFill>
                  <a:srgbClr val="C00000"/>
                </a:solidFill>
              </a:rPr>
              <a:t>making ideas tangible</a:t>
            </a:r>
            <a:r>
              <a:rPr lang="en-IN" sz="2766" dirty="0"/>
              <a:t>, </a:t>
            </a:r>
          </a:p>
          <a:p>
            <a:pPr algn="ctr">
              <a:lnSpc>
                <a:spcPct val="150000"/>
              </a:lnSpc>
              <a:buNone/>
            </a:pPr>
            <a:r>
              <a:rPr lang="en-IN" b="1" dirty="0">
                <a:solidFill>
                  <a:srgbClr val="C00000"/>
                </a:solidFill>
              </a:rPr>
              <a:t>learning while building them </a:t>
            </a:r>
            <a:r>
              <a:rPr lang="en-IN" sz="2766" dirty="0"/>
              <a:t>and </a:t>
            </a:r>
          </a:p>
          <a:p>
            <a:pPr algn="ctr">
              <a:lnSpc>
                <a:spcPct val="150000"/>
              </a:lnSpc>
              <a:buNone/>
            </a:pPr>
            <a:r>
              <a:rPr lang="en-IN" b="1" dirty="0">
                <a:solidFill>
                  <a:srgbClr val="C00000"/>
                </a:solidFill>
              </a:rPr>
              <a:t>sharing them </a:t>
            </a:r>
            <a:r>
              <a:rPr lang="en-IN" sz="2766" dirty="0"/>
              <a:t>with other people. </a:t>
            </a:r>
          </a:p>
          <a:p>
            <a:pPr>
              <a:lnSpc>
                <a:spcPct val="150000"/>
              </a:lnSpc>
              <a:buNone/>
            </a:pPr>
            <a:endParaRPr lang="en-IN" sz="2766" dirty="0"/>
          </a:p>
          <a:p>
            <a:pPr>
              <a:lnSpc>
                <a:spcPct val="150000"/>
              </a:lnSpc>
              <a:buNone/>
            </a:pPr>
            <a:r>
              <a:rPr lang="en-IN" sz="2766" dirty="0"/>
              <a:t>Even with </a:t>
            </a:r>
            <a:r>
              <a:rPr lang="en-IN" dirty="0">
                <a:solidFill>
                  <a:srgbClr val="C00000"/>
                </a:solidFill>
              </a:rPr>
              <a:t>early</a:t>
            </a:r>
            <a:r>
              <a:rPr lang="en-IN" sz="2766" dirty="0"/>
              <a:t> and </a:t>
            </a:r>
            <a:r>
              <a:rPr lang="en-IN" sz="2766" dirty="0">
                <a:solidFill>
                  <a:srgbClr val="C00000"/>
                </a:solidFill>
              </a:rPr>
              <a:t>rough prototypes</a:t>
            </a:r>
            <a:r>
              <a:rPr lang="en-IN" sz="2766" dirty="0"/>
              <a:t>, you can </a:t>
            </a:r>
            <a:r>
              <a:rPr lang="en-IN" sz="2766" dirty="0">
                <a:solidFill>
                  <a:srgbClr val="C00000"/>
                </a:solidFill>
              </a:rPr>
              <a:t>receive a direct</a:t>
            </a:r>
          </a:p>
          <a:p>
            <a:pPr>
              <a:lnSpc>
                <a:spcPct val="150000"/>
              </a:lnSpc>
              <a:buNone/>
            </a:pPr>
            <a:r>
              <a:rPr lang="en-IN" sz="2766" dirty="0">
                <a:solidFill>
                  <a:srgbClr val="C00000"/>
                </a:solidFill>
              </a:rPr>
              <a:t>response </a:t>
            </a:r>
            <a:r>
              <a:rPr lang="en-IN" sz="2766" dirty="0"/>
              <a:t>and learn </a:t>
            </a:r>
            <a:r>
              <a:rPr lang="en-IN" sz="2766" dirty="0">
                <a:solidFill>
                  <a:srgbClr val="C00000"/>
                </a:solidFill>
              </a:rPr>
              <a:t>how to further improve </a:t>
            </a:r>
            <a:r>
              <a:rPr lang="en-IN" sz="2766" dirty="0"/>
              <a:t>and </a:t>
            </a:r>
            <a:r>
              <a:rPr lang="en-IN" sz="2766" dirty="0">
                <a:solidFill>
                  <a:srgbClr val="C00000"/>
                </a:solidFill>
              </a:rPr>
              <a:t>refine an idea</a:t>
            </a:r>
            <a:endParaRPr lang="en-IN" sz="2766" dirty="0"/>
          </a:p>
          <a:p>
            <a:pPr>
              <a:lnSpc>
                <a:spcPct val="150000"/>
              </a:lnSpc>
              <a:buNone/>
            </a:pPr>
            <a:r>
              <a:rPr lang="en-US" sz="2766" dirty="0"/>
              <a:t>Whereby </a:t>
            </a:r>
            <a:r>
              <a:rPr lang="en-US" sz="2766" dirty="0">
                <a:solidFill>
                  <a:srgbClr val="C00000"/>
                </a:solidFill>
              </a:rPr>
              <a:t>saving time </a:t>
            </a:r>
            <a:r>
              <a:rPr lang="en-US" sz="2766" dirty="0"/>
              <a:t>&amp; </a:t>
            </a:r>
            <a:r>
              <a:rPr lang="en-US" sz="2766" dirty="0">
                <a:solidFill>
                  <a:srgbClr val="C00000"/>
                </a:solidFill>
              </a:rPr>
              <a:t>money</a:t>
            </a:r>
            <a:r>
              <a:rPr lang="en-US" sz="2766" dirty="0"/>
              <a:t>.</a:t>
            </a:r>
            <a:endParaRPr lang="en-IN" sz="2766" dirty="0"/>
          </a:p>
        </p:txBody>
      </p:sp>
      <p:pic>
        <p:nvPicPr>
          <p:cNvPr id="4" name="Picture 3">
            <a:extLst>
              <a:ext uri="{FF2B5EF4-FFF2-40B4-BE49-F238E27FC236}">
                <a16:creationId xmlns:a16="http://schemas.microsoft.com/office/drawing/2014/main" id="{CE6DA557-AACC-9548-BFB5-4284774E03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0DB8BF6E-140B-E942-8457-A8699DBDB106}"/>
              </a:ext>
            </a:extLst>
          </p:cNvPr>
          <p:cNvSpPr txBox="1">
            <a:spLocks/>
          </p:cNvSpPr>
          <p:nvPr/>
        </p:nvSpPr>
        <p:spPr>
          <a:xfrm>
            <a:off x="6579870" y="6557096"/>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6" name="Picture 2" descr="Ganpat University Institute of Computer Technology">
            <a:extLst>
              <a:ext uri="{FF2B5EF4-FFF2-40B4-BE49-F238E27FC236}">
                <a16:creationId xmlns:a16="http://schemas.microsoft.com/office/drawing/2014/main" id="{EB1F8431-1543-8E4B-A3F7-1686B440A3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AB580B1-3113-4547-BC60-BA378AA4E94A}"/>
              </a:ext>
            </a:extLst>
          </p:cNvPr>
          <p:cNvSpPr>
            <a:spLocks noGrp="1"/>
          </p:cNvSpPr>
          <p:nvPr>
            <p:ph type="title"/>
          </p:nvPr>
        </p:nvSpPr>
        <p:spPr>
          <a:xfrm>
            <a:off x="1375410" y="109751"/>
            <a:ext cx="9593580" cy="792161"/>
          </a:xfrm>
        </p:spPr>
        <p:txBody>
          <a:bodyPr>
            <a:normAutofit/>
          </a:bodyPr>
          <a:lstStyle/>
          <a:p>
            <a:r>
              <a:rPr lang="en-US" sz="3600" dirty="0">
                <a:solidFill>
                  <a:srgbClr val="0070C0"/>
                </a:solidFill>
              </a:rPr>
              <a:t>WHY Prototype?</a:t>
            </a:r>
          </a:p>
        </p:txBody>
      </p:sp>
    </p:spTree>
    <p:extLst>
      <p:ext uri="{BB962C8B-B14F-4D97-AF65-F5344CB8AC3E}">
        <p14:creationId xmlns:p14="http://schemas.microsoft.com/office/powerpoint/2010/main" val="211034773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en you are yet to enter the idea validation stage">
            <a:extLst>
              <a:ext uri="{FF2B5EF4-FFF2-40B4-BE49-F238E27FC236}">
                <a16:creationId xmlns:a16="http://schemas.microsoft.com/office/drawing/2014/main" id="{CCDA1AAF-A2E0-9941-BD90-E1CBBCB7B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19050"/>
            <a:ext cx="9194800" cy="68961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43487A5E-90D6-4B4C-AD9D-6CF9E64787FF}"/>
              </a:ext>
            </a:extLst>
          </p:cNvPr>
          <p:cNvSpPr>
            <a:spLocks noGrp="1"/>
          </p:cNvSpPr>
          <p:nvPr>
            <p:ph type="title"/>
          </p:nvPr>
        </p:nvSpPr>
        <p:spPr>
          <a:xfrm>
            <a:off x="990600" y="0"/>
            <a:ext cx="9593580" cy="792161"/>
          </a:xfrm>
        </p:spPr>
        <p:txBody>
          <a:bodyPr>
            <a:normAutofit/>
          </a:bodyPr>
          <a:lstStyle/>
          <a:p>
            <a:r>
              <a:rPr lang="en-US" sz="3600" dirty="0">
                <a:solidFill>
                  <a:srgbClr val="0070C0"/>
                </a:solidFill>
              </a:rPr>
              <a:t>Types of Prototype?</a:t>
            </a:r>
          </a:p>
        </p:txBody>
      </p:sp>
    </p:spTree>
    <p:extLst>
      <p:ext uri="{BB962C8B-B14F-4D97-AF65-F5344CB8AC3E}">
        <p14:creationId xmlns:p14="http://schemas.microsoft.com/office/powerpoint/2010/main" val="1605860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0E70B-B49A-064C-9B40-CF7F6C9CCEE0}"/>
              </a:ext>
            </a:extLst>
          </p:cNvPr>
          <p:cNvSpPr>
            <a:spLocks noGrp="1"/>
          </p:cNvSpPr>
          <p:nvPr>
            <p:ph type="title"/>
          </p:nvPr>
        </p:nvSpPr>
        <p:spPr>
          <a:xfrm>
            <a:off x="2075978" y="429401"/>
            <a:ext cx="184647" cy="769401"/>
          </a:xfrm>
        </p:spPr>
        <p:txBody>
          <a:bodyPr/>
          <a:lstStyle/>
          <a:p>
            <a:endParaRPr lang="en-US"/>
          </a:p>
        </p:txBody>
      </p:sp>
      <p:sp>
        <p:nvSpPr>
          <p:cNvPr id="3" name="Content Placeholder 2"/>
          <p:cNvSpPr>
            <a:spLocks noGrp="1"/>
          </p:cNvSpPr>
          <p:nvPr>
            <p:ph idx="4294967295"/>
          </p:nvPr>
        </p:nvSpPr>
        <p:spPr>
          <a:xfrm>
            <a:off x="8153400" y="814101"/>
            <a:ext cx="3763962" cy="5524759"/>
          </a:xfrm>
        </p:spPr>
        <p:txBody>
          <a:bodyPr>
            <a:noAutofit/>
          </a:bodyPr>
          <a:lstStyle/>
          <a:p>
            <a:pPr>
              <a:lnSpc>
                <a:spcPct val="150000"/>
              </a:lnSpc>
            </a:pPr>
            <a:r>
              <a:rPr lang="en-US" dirty="0"/>
              <a:t>Diagram</a:t>
            </a:r>
          </a:p>
          <a:p>
            <a:pPr>
              <a:lnSpc>
                <a:spcPct val="150000"/>
              </a:lnSpc>
            </a:pPr>
            <a:r>
              <a:rPr lang="en-US" dirty="0"/>
              <a:t>Interaction</a:t>
            </a:r>
          </a:p>
          <a:p>
            <a:pPr>
              <a:lnSpc>
                <a:spcPct val="150000"/>
              </a:lnSpc>
            </a:pPr>
            <a:r>
              <a:rPr lang="en-US" dirty="0"/>
              <a:t>Model</a:t>
            </a:r>
          </a:p>
          <a:p>
            <a:pPr>
              <a:lnSpc>
                <a:spcPct val="150000"/>
              </a:lnSpc>
            </a:pPr>
            <a:r>
              <a:rPr lang="en-US" dirty="0"/>
              <a:t>Role Play/Drama</a:t>
            </a:r>
          </a:p>
          <a:p>
            <a:pPr>
              <a:lnSpc>
                <a:spcPct val="150000"/>
              </a:lnSpc>
            </a:pPr>
            <a:r>
              <a:rPr lang="en-US" dirty="0"/>
              <a:t>Story board</a:t>
            </a:r>
          </a:p>
          <a:p>
            <a:pPr>
              <a:lnSpc>
                <a:spcPct val="150000"/>
              </a:lnSpc>
            </a:pPr>
            <a:r>
              <a:rPr lang="en-US" dirty="0"/>
              <a:t>Mock up</a:t>
            </a:r>
          </a:p>
          <a:p>
            <a:pPr>
              <a:lnSpc>
                <a:spcPct val="150000"/>
              </a:lnSpc>
            </a:pPr>
            <a:r>
              <a:rPr lang="en-US" dirty="0"/>
              <a:t>3D Printing</a:t>
            </a:r>
          </a:p>
        </p:txBody>
      </p:sp>
      <p:pic>
        <p:nvPicPr>
          <p:cNvPr id="1026" name="Picture 2"/>
          <p:cNvPicPr>
            <a:picLocks noChangeAspect="1" noChangeArrowheads="1"/>
          </p:cNvPicPr>
          <p:nvPr/>
        </p:nvPicPr>
        <p:blipFill>
          <a:blip r:embed="rId2" cstate="print"/>
          <a:srcRect l="30712" t="11438" r="29722" b="6250"/>
          <a:stretch>
            <a:fillRect/>
          </a:stretch>
        </p:blipFill>
        <p:spPr bwMode="auto">
          <a:xfrm>
            <a:off x="151461" y="42339"/>
            <a:ext cx="7585921" cy="6773334"/>
          </a:xfrm>
          <a:prstGeom prst="rect">
            <a:avLst/>
          </a:prstGeom>
          <a:noFill/>
          <a:ln w="9525">
            <a:noFill/>
            <a:miter lim="800000"/>
            <a:headEnd/>
            <a:tailEnd/>
          </a:ln>
        </p:spPr>
      </p:pic>
    </p:spTree>
    <p:extLst>
      <p:ext uri="{BB962C8B-B14F-4D97-AF65-F5344CB8AC3E}">
        <p14:creationId xmlns:p14="http://schemas.microsoft.com/office/powerpoint/2010/main" val="326527487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50186"/>
            <a:ext cx="12344400" cy="689281"/>
          </a:xfrm>
          <a:solidFill>
            <a:srgbClr val="FFC000"/>
          </a:solidFill>
        </p:spPr>
        <p:txBody>
          <a:bodyPr>
            <a:normAutofit/>
          </a:bodyPr>
          <a:lstStyle/>
          <a:p>
            <a:pPr algn="ctr">
              <a:lnSpc>
                <a:spcPct val="75000"/>
              </a:lnSpc>
            </a:pPr>
            <a:r>
              <a:rPr lang="en-US" sz="2500" dirty="0"/>
              <a:t>To Empathize, one need to have Observation, Immersion, Engagement again and again.</a:t>
            </a:r>
          </a:p>
        </p:txBody>
      </p:sp>
      <p:sp>
        <p:nvSpPr>
          <p:cNvPr id="3" name="Content Placeholder 2"/>
          <p:cNvSpPr>
            <a:spLocks noGrp="1"/>
          </p:cNvSpPr>
          <p:nvPr>
            <p:ph idx="4294967295"/>
          </p:nvPr>
        </p:nvSpPr>
        <p:spPr>
          <a:xfrm>
            <a:off x="1003300" y="457200"/>
            <a:ext cx="9569450" cy="3416300"/>
          </a:xfrm>
        </p:spPr>
        <p:txBody>
          <a:bodyPr/>
          <a:lstStyle/>
          <a:p>
            <a:pPr marL="0" indent="0" algn="ctr">
              <a:buNone/>
            </a:pPr>
            <a:r>
              <a:rPr lang="en-US" b="1" i="1" dirty="0"/>
              <a:t> </a:t>
            </a:r>
            <a:r>
              <a:rPr lang="en-US" sz="2400" b="1" i="1" u="heavy" dirty="0"/>
              <a:t>EMPATHIZE</a:t>
            </a:r>
            <a:r>
              <a:rPr lang="en-US" sz="2400" dirty="0"/>
              <a:t> </a:t>
            </a:r>
            <a:endParaRPr lang="en-IN" sz="2400" dirty="0"/>
          </a:p>
          <a:p>
            <a:pPr marL="0" indent="0">
              <a:buNone/>
            </a:pPr>
            <a:endParaRPr lang="en-IN" sz="1800" dirty="0"/>
          </a:p>
          <a:p>
            <a:pPr marL="0" indent="0">
              <a:buNone/>
            </a:pPr>
            <a:endParaRPr lang="en-IN" sz="1800" dirty="0"/>
          </a:p>
          <a:p>
            <a:pPr marL="0" indent="0">
              <a:buNone/>
            </a:pPr>
            <a:r>
              <a:rPr lang="en-US" sz="2000" b="1" i="1" dirty="0">
                <a:solidFill>
                  <a:schemeClr val="accent3">
                    <a:lumMod val="75000"/>
                  </a:schemeClr>
                </a:solidFill>
              </a:rPr>
              <a:t>         OBSERVE</a:t>
            </a:r>
            <a:r>
              <a:rPr lang="en-US" sz="2000" b="1" i="1" dirty="0"/>
              <a:t>                                               </a:t>
            </a:r>
            <a:r>
              <a:rPr lang="en-US" sz="2000" b="1" i="1" dirty="0">
                <a:solidFill>
                  <a:schemeClr val="accent5">
                    <a:lumMod val="75000"/>
                  </a:schemeClr>
                </a:solidFill>
              </a:rPr>
              <a:t>IMMERSE</a:t>
            </a:r>
            <a:r>
              <a:rPr lang="en-US" sz="2000" b="1" i="1" dirty="0"/>
              <a:t>                                                   </a:t>
            </a:r>
            <a:r>
              <a:rPr lang="en-US" sz="2000" b="1" i="1" dirty="0">
                <a:solidFill>
                  <a:schemeClr val="accent6">
                    <a:lumMod val="75000"/>
                  </a:schemeClr>
                </a:solidFill>
              </a:rPr>
              <a:t>ENGAGE</a:t>
            </a:r>
            <a:endParaRPr lang="en-IN" sz="2000" dirty="0">
              <a:solidFill>
                <a:schemeClr val="accent6">
                  <a:lumMod val="75000"/>
                </a:schemeClr>
              </a:solidFill>
            </a:endParaRPr>
          </a:p>
        </p:txBody>
      </p:sp>
      <p:grpSp>
        <p:nvGrpSpPr>
          <p:cNvPr id="7" name="Group 6"/>
          <p:cNvGrpSpPr/>
          <p:nvPr/>
        </p:nvGrpSpPr>
        <p:grpSpPr>
          <a:xfrm>
            <a:off x="2082800" y="937289"/>
            <a:ext cx="7505700" cy="700186"/>
            <a:chOff x="1981200" y="1952189"/>
            <a:chExt cx="7505700" cy="791011"/>
          </a:xfrm>
        </p:grpSpPr>
        <p:cxnSp>
          <p:nvCxnSpPr>
            <p:cNvPr id="6" name="Straight Arrow Connector 5"/>
            <p:cNvCxnSpPr/>
            <p:nvPr/>
          </p:nvCxnSpPr>
          <p:spPr>
            <a:xfrm>
              <a:off x="5638800" y="1952189"/>
              <a:ext cx="0" cy="791011"/>
            </a:xfrm>
            <a:prstGeom prst="straightConnector1">
              <a:avLst/>
            </a:prstGeom>
            <a:ln w="38100">
              <a:solidFill>
                <a:srgbClr val="FFC000"/>
              </a:solidFill>
              <a:tailEnd type="arrow"/>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1981200" y="2281777"/>
              <a:ext cx="7505700" cy="0"/>
            </a:xfrm>
            <a:prstGeom prst="line">
              <a:avLst/>
            </a:prstGeom>
            <a:ln w="3810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1981200" y="2281777"/>
              <a:ext cx="0" cy="461423"/>
            </a:xfrm>
            <a:prstGeom prst="straightConnector1">
              <a:avLst/>
            </a:prstGeom>
            <a:ln w="38100">
              <a:solidFill>
                <a:srgbClr val="FFC000"/>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9485312" y="2281777"/>
              <a:ext cx="0" cy="461423"/>
            </a:xfrm>
            <a:prstGeom prst="straightConnector1">
              <a:avLst/>
            </a:prstGeom>
            <a:ln w="38100">
              <a:solidFill>
                <a:srgbClr val="FFC000"/>
              </a:solidFill>
              <a:tailEnd type="arrow"/>
            </a:ln>
          </p:spPr>
          <p:style>
            <a:lnRef idx="3">
              <a:schemeClr val="accent1"/>
            </a:lnRef>
            <a:fillRef idx="0">
              <a:schemeClr val="accent1"/>
            </a:fillRef>
            <a:effectRef idx="2">
              <a:schemeClr val="accent1"/>
            </a:effectRef>
            <a:fontRef idx="minor">
              <a:schemeClr val="tx1"/>
            </a:fontRef>
          </p:style>
        </p:cxnSp>
      </p:grpSp>
      <p:sp>
        <p:nvSpPr>
          <p:cNvPr id="20" name="TextBox 19"/>
          <p:cNvSpPr txBox="1"/>
          <p:nvPr/>
        </p:nvSpPr>
        <p:spPr>
          <a:xfrm>
            <a:off x="838200" y="2259501"/>
            <a:ext cx="2514600" cy="218521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buFont typeface="Arial" pitchFamily="34" charset="0"/>
              <a:buChar char="•"/>
            </a:pPr>
            <a:r>
              <a:rPr lang="en-US" dirty="0"/>
              <a:t>Observing users’ action and hypothesizing why they are acting a certain way</a:t>
            </a:r>
          </a:p>
          <a:p>
            <a:pPr marL="285750" indent="-285750">
              <a:buFont typeface="Arial" pitchFamily="34" charset="0"/>
              <a:buChar char="•"/>
            </a:pPr>
            <a:r>
              <a:rPr lang="en-US" dirty="0"/>
              <a:t>Generate the questions like – What, Why, When, Where, How…..</a:t>
            </a:r>
            <a:endParaRPr lang="en-IN" dirty="0"/>
          </a:p>
        </p:txBody>
      </p:sp>
      <p:sp>
        <p:nvSpPr>
          <p:cNvPr id="21" name="Rectangle 20"/>
          <p:cNvSpPr/>
          <p:nvPr/>
        </p:nvSpPr>
        <p:spPr>
          <a:xfrm>
            <a:off x="4622214" y="2259501"/>
            <a:ext cx="2788835" cy="140038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buFont typeface="Arial" pitchFamily="34" charset="0"/>
              <a:buChar char="•"/>
            </a:pPr>
            <a:r>
              <a:rPr lang="en-US" dirty="0"/>
              <a:t>Become the user  and live their experience by Role Playing</a:t>
            </a:r>
          </a:p>
          <a:p>
            <a:pPr marL="285750" indent="-285750">
              <a:buFont typeface="Arial" pitchFamily="34" charset="0"/>
              <a:buChar char="•"/>
            </a:pPr>
            <a:r>
              <a:rPr lang="en-US" dirty="0"/>
              <a:t>Shadowing user</a:t>
            </a:r>
          </a:p>
          <a:p>
            <a:pPr marL="285750" indent="-285750">
              <a:buFont typeface="Arial" pitchFamily="34" charset="0"/>
              <a:buChar char="•"/>
            </a:pPr>
            <a:r>
              <a:rPr lang="en-US" dirty="0"/>
              <a:t>Camera study</a:t>
            </a:r>
            <a:endParaRPr lang="en-IN" dirty="0"/>
          </a:p>
        </p:txBody>
      </p:sp>
      <p:sp>
        <p:nvSpPr>
          <p:cNvPr id="22" name="TextBox 21"/>
          <p:cNvSpPr txBox="1"/>
          <p:nvPr/>
        </p:nvSpPr>
        <p:spPr>
          <a:xfrm>
            <a:off x="8477250" y="2259500"/>
            <a:ext cx="2419350" cy="218521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itchFamily="34" charset="0"/>
              <a:buChar char="•"/>
            </a:pPr>
            <a:r>
              <a:rPr lang="en-US" dirty="0"/>
              <a:t>Interacting with User/Industry people about their products, processes and all related queries</a:t>
            </a:r>
          </a:p>
          <a:p>
            <a:pPr marL="285750" indent="-285750">
              <a:buFont typeface="Arial" pitchFamily="34" charset="0"/>
              <a:buChar char="•"/>
            </a:pPr>
            <a:r>
              <a:rPr lang="en-US" dirty="0"/>
              <a:t>Visual &amp; Verbal</a:t>
            </a:r>
          </a:p>
          <a:p>
            <a:pPr marL="285750" indent="-285750">
              <a:buFont typeface="Arial" pitchFamily="34" charset="0"/>
              <a:buChar char="•"/>
            </a:pPr>
            <a:r>
              <a:rPr lang="en-US" dirty="0"/>
              <a:t>Formal &amp; Informal Interviews</a:t>
            </a:r>
            <a:endParaRPr lang="en-IN" dirty="0"/>
          </a:p>
        </p:txBody>
      </p:sp>
      <p:sp>
        <p:nvSpPr>
          <p:cNvPr id="5" name="TextBox 4">
            <a:extLst>
              <a:ext uri="{FF2B5EF4-FFF2-40B4-BE49-F238E27FC236}">
                <a16:creationId xmlns:a16="http://schemas.microsoft.com/office/drawing/2014/main" id="{DF4D1122-C262-944E-BEAA-C7AE99E58D03}"/>
              </a:ext>
            </a:extLst>
          </p:cNvPr>
          <p:cNvSpPr txBox="1"/>
          <p:nvPr/>
        </p:nvSpPr>
        <p:spPr>
          <a:xfrm>
            <a:off x="0" y="5753083"/>
            <a:ext cx="12344400" cy="646331"/>
          </a:xfrm>
          <a:prstGeom prst="rect">
            <a:avLst/>
          </a:prstGeom>
          <a:solidFill>
            <a:schemeClr val="accent6">
              <a:lumMod val="40000"/>
              <a:lumOff val="60000"/>
            </a:schemeClr>
          </a:solidFill>
        </p:spPr>
        <p:txBody>
          <a:bodyPr wrap="square" rtlCol="0">
            <a:spAutoFit/>
          </a:bodyPr>
          <a:lstStyle/>
          <a:p>
            <a:pPr algn="ctr"/>
            <a:r>
              <a:rPr lang="en-US" sz="1800" b="1" dirty="0"/>
              <a:t>Traits of Empathetic Person:</a:t>
            </a:r>
            <a:r>
              <a:rPr lang="en-US" sz="1800" dirty="0"/>
              <a:t> </a:t>
            </a:r>
          </a:p>
          <a:p>
            <a:pPr algn="ctr"/>
            <a:r>
              <a:rPr lang="en-US" sz="1800" dirty="0"/>
              <a:t>Curious, Respect, Observance, Good Listener, Intuition, Emotional Intelligence, Presence of Mind, Open Minded, Kind </a:t>
            </a:r>
          </a:p>
        </p:txBody>
      </p:sp>
      <p:pic>
        <p:nvPicPr>
          <p:cNvPr id="23" name="Picture 22">
            <a:extLst>
              <a:ext uri="{FF2B5EF4-FFF2-40B4-BE49-F238E27FC236}">
                <a16:creationId xmlns:a16="http://schemas.microsoft.com/office/drawing/2014/main" id="{ECA0C0CD-D714-5E42-A08B-1A94FBE3BD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24" name="Footer Placeholder 10">
            <a:extLst>
              <a:ext uri="{FF2B5EF4-FFF2-40B4-BE49-F238E27FC236}">
                <a16:creationId xmlns:a16="http://schemas.microsoft.com/office/drawing/2014/main" id="{375F851F-D1A5-C244-A5CB-848312AB616D}"/>
              </a:ext>
            </a:extLst>
          </p:cNvPr>
          <p:cNvSpPr txBox="1">
            <a:spLocks/>
          </p:cNvSpPr>
          <p:nvPr/>
        </p:nvSpPr>
        <p:spPr>
          <a:xfrm>
            <a:off x="6579870" y="6613030"/>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25" name="Picture 2" descr="Ganpat University Institute of Computer Technology">
            <a:extLst>
              <a:ext uri="{FF2B5EF4-FFF2-40B4-BE49-F238E27FC236}">
                <a16:creationId xmlns:a16="http://schemas.microsoft.com/office/drawing/2014/main" id="{FE833A4B-2C31-B641-98A1-F17B8401D3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248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103BEFE4-2264-6443-8B51-D39C58F3BC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116" t="3349" r="10486" b="7373"/>
          <a:stretch/>
        </p:blipFill>
        <p:spPr>
          <a:xfrm>
            <a:off x="0" y="1676400"/>
            <a:ext cx="6172200" cy="3621725"/>
          </a:xfrm>
          <a:prstGeom prst="rect">
            <a:avLst/>
          </a:prstGeom>
        </p:spPr>
      </p:pic>
      <p:pic>
        <p:nvPicPr>
          <p:cNvPr id="6" name="Picture 5">
            <a:extLst>
              <a:ext uri="{FF2B5EF4-FFF2-40B4-BE49-F238E27FC236}">
                <a16:creationId xmlns:a16="http://schemas.microsoft.com/office/drawing/2014/main" id="{7A19DFF8-2150-8F4F-A9F7-DEA4CCB64A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549" t="7777" r="4194" b="15556"/>
          <a:stretch/>
        </p:blipFill>
        <p:spPr>
          <a:xfrm>
            <a:off x="6398049" y="1676400"/>
            <a:ext cx="5946351" cy="3621726"/>
          </a:xfrm>
          <a:prstGeom prst="rect">
            <a:avLst/>
          </a:prstGeom>
        </p:spPr>
      </p:pic>
      <p:sp>
        <p:nvSpPr>
          <p:cNvPr id="7" name="TextBox 6">
            <a:extLst>
              <a:ext uri="{FF2B5EF4-FFF2-40B4-BE49-F238E27FC236}">
                <a16:creationId xmlns:a16="http://schemas.microsoft.com/office/drawing/2014/main" id="{3DAEDD89-1C19-E64C-AA34-A052B9C4989A}"/>
              </a:ext>
            </a:extLst>
          </p:cNvPr>
          <p:cNvSpPr txBox="1"/>
          <p:nvPr/>
        </p:nvSpPr>
        <p:spPr>
          <a:xfrm>
            <a:off x="1981198" y="5558134"/>
            <a:ext cx="1935209" cy="46166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Diagram</a:t>
            </a:r>
          </a:p>
        </p:txBody>
      </p:sp>
      <p:sp>
        <p:nvSpPr>
          <p:cNvPr id="9" name="TextBox 8">
            <a:extLst>
              <a:ext uri="{FF2B5EF4-FFF2-40B4-BE49-F238E27FC236}">
                <a16:creationId xmlns:a16="http://schemas.microsoft.com/office/drawing/2014/main" id="{180DC794-DC55-DB4A-9D01-89AAF941BD36}"/>
              </a:ext>
            </a:extLst>
          </p:cNvPr>
          <p:cNvSpPr txBox="1"/>
          <p:nvPr/>
        </p:nvSpPr>
        <p:spPr>
          <a:xfrm>
            <a:off x="8610600" y="5552367"/>
            <a:ext cx="1752600" cy="46166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Interaction</a:t>
            </a:r>
          </a:p>
        </p:txBody>
      </p:sp>
      <p:sp>
        <p:nvSpPr>
          <p:cNvPr id="10" name="Title 1">
            <a:extLst>
              <a:ext uri="{FF2B5EF4-FFF2-40B4-BE49-F238E27FC236}">
                <a16:creationId xmlns:a16="http://schemas.microsoft.com/office/drawing/2014/main" id="{976CF013-5C82-7342-B29F-5AD4667F87E8}"/>
              </a:ext>
            </a:extLst>
          </p:cNvPr>
          <p:cNvSpPr>
            <a:spLocks noGrp="1"/>
          </p:cNvSpPr>
          <p:nvPr>
            <p:ph type="title"/>
          </p:nvPr>
        </p:nvSpPr>
        <p:spPr>
          <a:xfrm>
            <a:off x="990600" y="251514"/>
            <a:ext cx="9593580" cy="708979"/>
          </a:xfrm>
        </p:spPr>
        <p:txBody>
          <a:bodyPr>
            <a:normAutofit/>
          </a:bodyPr>
          <a:lstStyle/>
          <a:p>
            <a:r>
              <a:rPr lang="en-US" sz="3600" dirty="0">
                <a:solidFill>
                  <a:srgbClr val="0070C0"/>
                </a:solidFill>
              </a:rPr>
              <a:t>Examples of Prototype</a:t>
            </a:r>
          </a:p>
        </p:txBody>
      </p:sp>
      <p:pic>
        <p:nvPicPr>
          <p:cNvPr id="15" name="Picture 14">
            <a:extLst>
              <a:ext uri="{FF2B5EF4-FFF2-40B4-BE49-F238E27FC236}">
                <a16:creationId xmlns:a16="http://schemas.microsoft.com/office/drawing/2014/main" id="{7C3CF8E1-4C2D-FE44-9017-3EF1943A86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6" name="Footer Placeholder 10">
            <a:extLst>
              <a:ext uri="{FF2B5EF4-FFF2-40B4-BE49-F238E27FC236}">
                <a16:creationId xmlns:a16="http://schemas.microsoft.com/office/drawing/2014/main" id="{C6A71C15-8EAB-6842-BE33-B3F21FC12585}"/>
              </a:ext>
            </a:extLst>
          </p:cNvPr>
          <p:cNvSpPr txBox="1">
            <a:spLocks/>
          </p:cNvSpPr>
          <p:nvPr/>
        </p:nvSpPr>
        <p:spPr>
          <a:xfrm>
            <a:off x="6579870" y="6557096"/>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17" name="Picture 2" descr="Ganpat University Institute of Computer Technology">
            <a:extLst>
              <a:ext uri="{FF2B5EF4-FFF2-40B4-BE49-F238E27FC236}">
                <a16:creationId xmlns:a16="http://schemas.microsoft.com/office/drawing/2014/main" id="{C1E5834E-CFAC-FA46-889C-411134ED86E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11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C8BF0B93-E82C-934B-A400-A3BF089F98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60" t="21887" r="12960" b="12452"/>
          <a:stretch/>
        </p:blipFill>
        <p:spPr>
          <a:xfrm>
            <a:off x="3027484" y="1135063"/>
            <a:ext cx="4836929" cy="2858184"/>
          </a:xfrm>
          <a:prstGeom prst="rect">
            <a:avLst/>
          </a:prstGeom>
        </p:spPr>
      </p:pic>
      <p:sp>
        <p:nvSpPr>
          <p:cNvPr id="8" name="TextBox 7">
            <a:extLst>
              <a:ext uri="{FF2B5EF4-FFF2-40B4-BE49-F238E27FC236}">
                <a16:creationId xmlns:a16="http://schemas.microsoft.com/office/drawing/2014/main" id="{D79B28CA-9E90-FF4B-810F-3F5CC5200BAA}"/>
              </a:ext>
            </a:extLst>
          </p:cNvPr>
          <p:cNvSpPr txBox="1"/>
          <p:nvPr/>
        </p:nvSpPr>
        <p:spPr>
          <a:xfrm>
            <a:off x="972095" y="6192324"/>
            <a:ext cx="1128889" cy="36477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1778" dirty="0"/>
              <a:t>Model</a:t>
            </a:r>
          </a:p>
        </p:txBody>
      </p:sp>
      <p:pic>
        <p:nvPicPr>
          <p:cNvPr id="11" name="Content Placeholder 4">
            <a:extLst>
              <a:ext uri="{FF2B5EF4-FFF2-40B4-BE49-F238E27FC236}">
                <a16:creationId xmlns:a16="http://schemas.microsoft.com/office/drawing/2014/main" id="{6F06DA5F-2FFA-DF4B-B7C3-0BCC6EBC51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61" t="5498" r="11278" b="3587"/>
          <a:stretch/>
        </p:blipFill>
        <p:spPr>
          <a:xfrm>
            <a:off x="7893071" y="1135063"/>
            <a:ext cx="4404461" cy="3302000"/>
          </a:xfrm>
          <a:prstGeom prst="rect">
            <a:avLst/>
          </a:prstGeom>
        </p:spPr>
      </p:pic>
      <p:pic>
        <p:nvPicPr>
          <p:cNvPr id="13" name="Content Placeholder 4">
            <a:extLst>
              <a:ext uri="{FF2B5EF4-FFF2-40B4-BE49-F238E27FC236}">
                <a16:creationId xmlns:a16="http://schemas.microsoft.com/office/drawing/2014/main" id="{716C805A-9F1A-1E4C-9DCE-D09D05F1F28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716" t="10102" r="7348" b="5718"/>
          <a:stretch/>
        </p:blipFill>
        <p:spPr>
          <a:xfrm>
            <a:off x="3054873" y="4027073"/>
            <a:ext cx="4133570" cy="2830927"/>
          </a:xfrm>
          <a:prstGeom prst="rect">
            <a:avLst/>
          </a:prstGeom>
        </p:spPr>
      </p:pic>
      <p:pic>
        <p:nvPicPr>
          <p:cNvPr id="14" name="Content Placeholder 4">
            <a:extLst>
              <a:ext uri="{FF2B5EF4-FFF2-40B4-BE49-F238E27FC236}">
                <a16:creationId xmlns:a16="http://schemas.microsoft.com/office/drawing/2014/main" id="{A6D3FD07-0273-C64F-9F8B-559F591CF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97" t="3368" r="25307" b="2350"/>
          <a:stretch/>
        </p:blipFill>
        <p:spPr>
          <a:xfrm>
            <a:off x="46867" y="1620150"/>
            <a:ext cx="2979347" cy="4171086"/>
          </a:xfrm>
          <a:prstGeom prst="rect">
            <a:avLst/>
          </a:prstGeom>
        </p:spPr>
      </p:pic>
      <p:sp>
        <p:nvSpPr>
          <p:cNvPr id="12" name="Title 1">
            <a:extLst>
              <a:ext uri="{FF2B5EF4-FFF2-40B4-BE49-F238E27FC236}">
                <a16:creationId xmlns:a16="http://schemas.microsoft.com/office/drawing/2014/main" id="{F8AA6544-423C-5A40-A523-236CDD2D04D1}"/>
              </a:ext>
            </a:extLst>
          </p:cNvPr>
          <p:cNvSpPr txBox="1">
            <a:spLocks/>
          </p:cNvSpPr>
          <p:nvPr/>
        </p:nvSpPr>
        <p:spPr>
          <a:xfrm>
            <a:off x="990600" y="251514"/>
            <a:ext cx="9593580" cy="708979"/>
          </a:xfrm>
          <a:prstGeom prst="rect">
            <a:avLst/>
          </a:prstGeom>
        </p:spPr>
        <p:txBody>
          <a:bodyPr vert="horz" wrap="none" lIns="91399" tIns="45700" rIns="91399" bIns="45700" rtlCol="0" anchor="ctr">
            <a:normAutofit/>
          </a:bodyPr>
          <a:lstStyle>
            <a:lvl1pPr algn="ctr" defTabSz="91399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70C0"/>
                </a:solidFill>
              </a:rPr>
              <a:t>Examples of Prototype</a:t>
            </a:r>
          </a:p>
        </p:txBody>
      </p:sp>
      <p:pic>
        <p:nvPicPr>
          <p:cNvPr id="15" name="Picture 14">
            <a:extLst>
              <a:ext uri="{FF2B5EF4-FFF2-40B4-BE49-F238E27FC236}">
                <a16:creationId xmlns:a16="http://schemas.microsoft.com/office/drawing/2014/main" id="{42D83624-A804-C944-BF21-642735E93B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6" name="Footer Placeholder 10">
            <a:extLst>
              <a:ext uri="{FF2B5EF4-FFF2-40B4-BE49-F238E27FC236}">
                <a16:creationId xmlns:a16="http://schemas.microsoft.com/office/drawing/2014/main" id="{48ED722C-1BD2-424E-97D8-CEE6EE13FF3B}"/>
              </a:ext>
            </a:extLst>
          </p:cNvPr>
          <p:cNvSpPr txBox="1">
            <a:spLocks/>
          </p:cNvSpPr>
          <p:nvPr/>
        </p:nvSpPr>
        <p:spPr>
          <a:xfrm>
            <a:off x="6579870" y="6557096"/>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17" name="Picture 2" descr="Ganpat University Institute of Computer Technology">
            <a:extLst>
              <a:ext uri="{FF2B5EF4-FFF2-40B4-BE49-F238E27FC236}">
                <a16:creationId xmlns:a16="http://schemas.microsoft.com/office/drawing/2014/main" id="{54344D98-A263-474C-AA7D-041E726CA0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566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styrofoam prototype">
            <a:extLst>
              <a:ext uri="{FF2B5EF4-FFF2-40B4-BE49-F238E27FC236}">
                <a16:creationId xmlns:a16="http://schemas.microsoft.com/office/drawing/2014/main" id="{3A188D92-81EE-054A-848E-FDBDCE11B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9093" y="18031"/>
            <a:ext cx="3501807" cy="307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Image result for styrofoam prototype">
            <a:extLst>
              <a:ext uri="{FF2B5EF4-FFF2-40B4-BE49-F238E27FC236}">
                <a16:creationId xmlns:a16="http://schemas.microsoft.com/office/drawing/2014/main" id="{F43666BF-385A-8442-BEF3-FC157F988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0"/>
            <a:ext cx="4892893" cy="310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Image result for styrofoam prototype">
            <a:extLst>
              <a:ext uri="{FF2B5EF4-FFF2-40B4-BE49-F238E27FC236}">
                <a16:creationId xmlns:a16="http://schemas.microsoft.com/office/drawing/2014/main" id="{2BC18B82-960B-2543-9195-DB0FD9B885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65" t="11061"/>
          <a:stretch/>
        </p:blipFill>
        <p:spPr bwMode="auto">
          <a:xfrm>
            <a:off x="76200" y="3396075"/>
            <a:ext cx="4775378" cy="3461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Image result for cardboard prototype">
            <a:extLst>
              <a:ext uri="{FF2B5EF4-FFF2-40B4-BE49-F238E27FC236}">
                <a16:creationId xmlns:a16="http://schemas.microsoft.com/office/drawing/2014/main" id="{4DD4A616-8296-F94B-BC6C-5DEF52CF97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865"/>
          <a:stretch/>
        </p:blipFill>
        <p:spPr bwMode="auto">
          <a:xfrm>
            <a:off x="8470900" y="0"/>
            <a:ext cx="3797300" cy="309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Image result for cardboard prototype">
            <a:extLst>
              <a:ext uri="{FF2B5EF4-FFF2-40B4-BE49-F238E27FC236}">
                <a16:creationId xmlns:a16="http://schemas.microsoft.com/office/drawing/2014/main" id="{8AA3E4B3-C9D2-CB41-832E-63C01755E0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08" t="7441" r="15354" b="8217"/>
          <a:stretch/>
        </p:blipFill>
        <p:spPr bwMode="auto">
          <a:xfrm>
            <a:off x="8021344" y="3396074"/>
            <a:ext cx="4246857" cy="3461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Image result for cardboard prototype">
            <a:extLst>
              <a:ext uri="{FF2B5EF4-FFF2-40B4-BE49-F238E27FC236}">
                <a16:creationId xmlns:a16="http://schemas.microsoft.com/office/drawing/2014/main" id="{2BF3FD01-319A-0D40-AFCF-0D288A14F8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687" t="3072" r="12965" b="4522"/>
          <a:stretch/>
        </p:blipFill>
        <p:spPr bwMode="auto">
          <a:xfrm>
            <a:off x="4851578" y="3396074"/>
            <a:ext cx="3793908" cy="344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264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7528-3321-EC45-9BF3-56BBBAD825D3}"/>
              </a:ext>
            </a:extLst>
          </p:cNvPr>
          <p:cNvSpPr>
            <a:spLocks noGrp="1"/>
          </p:cNvSpPr>
          <p:nvPr>
            <p:ph type="title"/>
          </p:nvPr>
        </p:nvSpPr>
        <p:spPr>
          <a:xfrm>
            <a:off x="3688613" y="282509"/>
            <a:ext cx="4967174" cy="646290"/>
          </a:xfrm>
        </p:spPr>
        <p:txBody>
          <a:bodyPr/>
          <a:lstStyle/>
          <a:p>
            <a:r>
              <a:rPr lang="en-US" sz="3600" dirty="0">
                <a:solidFill>
                  <a:srgbClr val="0070C0"/>
                </a:solidFill>
              </a:rPr>
              <a:t>Prototype for Mobile App</a:t>
            </a:r>
          </a:p>
        </p:txBody>
      </p:sp>
      <p:pic>
        <p:nvPicPr>
          <p:cNvPr id="5" name="Content Placeholder 4">
            <a:extLst>
              <a:ext uri="{FF2B5EF4-FFF2-40B4-BE49-F238E27FC236}">
                <a16:creationId xmlns:a16="http://schemas.microsoft.com/office/drawing/2014/main" id="{1DC8070F-993D-6142-B518-21804F436C5F}"/>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l="15714" r="22554" b="9594"/>
          <a:stretch/>
        </p:blipFill>
        <p:spPr>
          <a:xfrm>
            <a:off x="152400" y="1194521"/>
            <a:ext cx="5494338" cy="5362575"/>
          </a:xfrm>
        </p:spPr>
      </p:pic>
      <p:pic>
        <p:nvPicPr>
          <p:cNvPr id="7" name="Picture 6">
            <a:extLst>
              <a:ext uri="{FF2B5EF4-FFF2-40B4-BE49-F238E27FC236}">
                <a16:creationId xmlns:a16="http://schemas.microsoft.com/office/drawing/2014/main" id="{64F099C1-8C89-EB44-BF06-C93E0039D1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81" t="12055" r="18236" b="167"/>
          <a:stretch/>
        </p:blipFill>
        <p:spPr>
          <a:xfrm>
            <a:off x="5646738" y="1194521"/>
            <a:ext cx="6567512" cy="4787130"/>
          </a:xfrm>
          <a:prstGeom prst="rect">
            <a:avLst/>
          </a:prstGeom>
        </p:spPr>
      </p:pic>
      <p:pic>
        <p:nvPicPr>
          <p:cNvPr id="6" name="Picture 5">
            <a:extLst>
              <a:ext uri="{FF2B5EF4-FFF2-40B4-BE49-F238E27FC236}">
                <a16:creationId xmlns:a16="http://schemas.microsoft.com/office/drawing/2014/main" id="{B1B48612-79F3-7545-B3C1-598614B86A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8" name="Footer Placeholder 10">
            <a:extLst>
              <a:ext uri="{FF2B5EF4-FFF2-40B4-BE49-F238E27FC236}">
                <a16:creationId xmlns:a16="http://schemas.microsoft.com/office/drawing/2014/main" id="{6C7CC9AA-86DA-B743-AF08-2E4B3E3046AC}"/>
              </a:ext>
            </a:extLst>
          </p:cNvPr>
          <p:cNvSpPr txBox="1">
            <a:spLocks/>
          </p:cNvSpPr>
          <p:nvPr/>
        </p:nvSpPr>
        <p:spPr>
          <a:xfrm>
            <a:off x="6579870" y="6557096"/>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9" name="Picture 2" descr="Ganpat University Institute of Computer Technology">
            <a:extLst>
              <a:ext uri="{FF2B5EF4-FFF2-40B4-BE49-F238E27FC236}">
                <a16:creationId xmlns:a16="http://schemas.microsoft.com/office/drawing/2014/main" id="{0C04833D-27FC-CA4A-AD8B-5DC5814BBA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60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AA8D8-CC3E-AE46-ADA6-F8D2450303FB}"/>
              </a:ext>
            </a:extLst>
          </p:cNvPr>
          <p:cNvSpPr>
            <a:spLocks noGrp="1"/>
          </p:cNvSpPr>
          <p:nvPr>
            <p:ph type="title"/>
          </p:nvPr>
        </p:nvSpPr>
        <p:spPr>
          <a:xfrm>
            <a:off x="2075978" y="429401"/>
            <a:ext cx="184647" cy="769401"/>
          </a:xfrm>
        </p:spPr>
        <p:txBody>
          <a:bodyPr/>
          <a:lstStyle/>
          <a:p>
            <a:endParaRPr lang="en-US"/>
          </a:p>
        </p:txBody>
      </p:sp>
      <p:pic>
        <p:nvPicPr>
          <p:cNvPr id="5" name="Content Placeholder 4">
            <a:extLst>
              <a:ext uri="{FF2B5EF4-FFF2-40B4-BE49-F238E27FC236}">
                <a16:creationId xmlns:a16="http://schemas.microsoft.com/office/drawing/2014/main" id="{FD7C29CE-D2EB-CA4B-8DC0-6CDADA4C0059}"/>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l="14583" t="5451" r="10011" b="7049"/>
          <a:stretch/>
        </p:blipFill>
        <p:spPr>
          <a:xfrm rot="16200000">
            <a:off x="791580" y="-31801"/>
            <a:ext cx="2753442" cy="4003654"/>
          </a:xfrm>
        </p:spPr>
      </p:pic>
      <p:pic>
        <p:nvPicPr>
          <p:cNvPr id="7" name="Picture 6">
            <a:extLst>
              <a:ext uri="{FF2B5EF4-FFF2-40B4-BE49-F238E27FC236}">
                <a16:creationId xmlns:a16="http://schemas.microsoft.com/office/drawing/2014/main" id="{B47433BB-F3EF-F64D-A9E3-42410D6111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429" t="8571" r="10294" b="3333"/>
          <a:stretch/>
        </p:blipFill>
        <p:spPr>
          <a:xfrm rot="10800000">
            <a:off x="4294380" y="594852"/>
            <a:ext cx="3755640" cy="2752768"/>
          </a:xfrm>
          <a:prstGeom prst="rect">
            <a:avLst/>
          </a:prstGeom>
        </p:spPr>
      </p:pic>
      <p:pic>
        <p:nvPicPr>
          <p:cNvPr id="9" name="Picture 8">
            <a:extLst>
              <a:ext uri="{FF2B5EF4-FFF2-40B4-BE49-F238E27FC236}">
                <a16:creationId xmlns:a16="http://schemas.microsoft.com/office/drawing/2014/main" id="{707D976E-BBA6-9245-854B-2C56021D08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822" t="1504" r="3060" b="2552"/>
          <a:stretch/>
        </p:blipFill>
        <p:spPr>
          <a:xfrm rot="10800000">
            <a:off x="8153400" y="593305"/>
            <a:ext cx="3677640" cy="2755859"/>
          </a:xfrm>
          <a:prstGeom prst="rect">
            <a:avLst/>
          </a:prstGeom>
        </p:spPr>
      </p:pic>
      <p:pic>
        <p:nvPicPr>
          <p:cNvPr id="11" name="Picture 10">
            <a:extLst>
              <a:ext uri="{FF2B5EF4-FFF2-40B4-BE49-F238E27FC236}">
                <a16:creationId xmlns:a16="http://schemas.microsoft.com/office/drawing/2014/main" id="{19484078-023C-2641-99F7-38C0E0E930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1" t="5000" b="4524"/>
          <a:stretch/>
        </p:blipFill>
        <p:spPr>
          <a:xfrm rot="5400000">
            <a:off x="1728337" y="2805563"/>
            <a:ext cx="3126246" cy="4296921"/>
          </a:xfrm>
          <a:prstGeom prst="rect">
            <a:avLst/>
          </a:prstGeom>
        </p:spPr>
      </p:pic>
      <p:pic>
        <p:nvPicPr>
          <p:cNvPr id="13" name="Picture 12">
            <a:extLst>
              <a:ext uri="{FF2B5EF4-FFF2-40B4-BE49-F238E27FC236}">
                <a16:creationId xmlns:a16="http://schemas.microsoft.com/office/drawing/2014/main" id="{9F445560-A225-2F4B-B387-C7CFBEA3C4D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702" t="5604" r="8858" b="9381"/>
          <a:stretch/>
        </p:blipFill>
        <p:spPr>
          <a:xfrm rot="10800000">
            <a:off x="6054446" y="3390900"/>
            <a:ext cx="4197907" cy="3124459"/>
          </a:xfrm>
          <a:prstGeom prst="rect">
            <a:avLst/>
          </a:prstGeom>
        </p:spPr>
      </p:pic>
      <p:pic>
        <p:nvPicPr>
          <p:cNvPr id="8" name="Picture 7">
            <a:extLst>
              <a:ext uri="{FF2B5EF4-FFF2-40B4-BE49-F238E27FC236}">
                <a16:creationId xmlns:a16="http://schemas.microsoft.com/office/drawing/2014/main" id="{FB2DCC48-937A-DF4B-81A5-F8AB9555CB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0" name="Footer Placeholder 10">
            <a:extLst>
              <a:ext uri="{FF2B5EF4-FFF2-40B4-BE49-F238E27FC236}">
                <a16:creationId xmlns:a16="http://schemas.microsoft.com/office/drawing/2014/main" id="{778FF258-F529-754C-9785-FA66A6B5E7CC}"/>
              </a:ext>
            </a:extLst>
          </p:cNvPr>
          <p:cNvSpPr txBox="1">
            <a:spLocks/>
          </p:cNvSpPr>
          <p:nvPr/>
        </p:nvSpPr>
        <p:spPr>
          <a:xfrm>
            <a:off x="6579870" y="6557096"/>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12" name="Picture 2" descr="Ganpat University Institute of Computer Technology">
            <a:extLst>
              <a:ext uri="{FF2B5EF4-FFF2-40B4-BE49-F238E27FC236}">
                <a16:creationId xmlns:a16="http://schemas.microsoft.com/office/drawing/2014/main" id="{2036D86B-3A3E-2149-9366-2C8FC934740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511EA865-7F10-E340-BA5D-480B188CFC74}"/>
              </a:ext>
            </a:extLst>
          </p:cNvPr>
          <p:cNvSpPr txBox="1">
            <a:spLocks/>
          </p:cNvSpPr>
          <p:nvPr/>
        </p:nvSpPr>
        <p:spPr>
          <a:xfrm>
            <a:off x="3596047" y="-52986"/>
            <a:ext cx="4967174" cy="646290"/>
          </a:xfrm>
          <a:prstGeom prst="rect">
            <a:avLst/>
          </a:prstGeom>
        </p:spPr>
        <p:txBody>
          <a:bodyPr vert="horz" wrap="none" lIns="91399" tIns="45700" rIns="91399" bIns="45700" rtlCol="0" anchor="ctr">
            <a:spAutoFit/>
          </a:bodyPr>
          <a:lstStyle>
            <a:lvl1pPr algn="ctr" defTabSz="91399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70C0"/>
                </a:solidFill>
              </a:rPr>
              <a:t>Prototype for Mobile App</a:t>
            </a:r>
          </a:p>
        </p:txBody>
      </p:sp>
    </p:spTree>
    <p:extLst>
      <p:ext uri="{BB962C8B-B14F-4D97-AF65-F5344CB8AC3E}">
        <p14:creationId xmlns:p14="http://schemas.microsoft.com/office/powerpoint/2010/main" val="3007069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1972B9-3F25-1E41-ABE1-A7520916D483}"/>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t="-4535" b="-1"/>
          <a:stretch/>
        </p:blipFill>
        <p:spPr>
          <a:xfrm>
            <a:off x="0" y="1600200"/>
            <a:ext cx="5975312" cy="3982798"/>
          </a:xfrm>
        </p:spPr>
      </p:pic>
      <p:pic>
        <p:nvPicPr>
          <p:cNvPr id="6" name="Picture 5">
            <a:extLst>
              <a:ext uri="{FF2B5EF4-FFF2-40B4-BE49-F238E27FC236}">
                <a16:creationId xmlns:a16="http://schemas.microsoft.com/office/drawing/2014/main" id="{A4C45899-1785-3448-A245-7248FB0DC7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63" t="14676" r="2963" b="1551"/>
          <a:stretch/>
        </p:blipFill>
        <p:spPr>
          <a:xfrm>
            <a:off x="5952073" y="1772998"/>
            <a:ext cx="6417727" cy="3810000"/>
          </a:xfrm>
          <a:prstGeom prst="rect">
            <a:avLst/>
          </a:prstGeom>
        </p:spPr>
      </p:pic>
      <p:pic>
        <p:nvPicPr>
          <p:cNvPr id="8" name="Picture 7">
            <a:extLst>
              <a:ext uri="{FF2B5EF4-FFF2-40B4-BE49-F238E27FC236}">
                <a16:creationId xmlns:a16="http://schemas.microsoft.com/office/drawing/2014/main" id="{08E9A34F-7B58-2B40-943F-318E24395A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9" name="Footer Placeholder 10">
            <a:extLst>
              <a:ext uri="{FF2B5EF4-FFF2-40B4-BE49-F238E27FC236}">
                <a16:creationId xmlns:a16="http://schemas.microsoft.com/office/drawing/2014/main" id="{84FFAAEC-EB5D-5049-8C4F-E06D1D2FEFDE}"/>
              </a:ext>
            </a:extLst>
          </p:cNvPr>
          <p:cNvSpPr txBox="1">
            <a:spLocks/>
          </p:cNvSpPr>
          <p:nvPr/>
        </p:nvSpPr>
        <p:spPr>
          <a:xfrm>
            <a:off x="6579870" y="6557096"/>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10" name="Picture 2" descr="Ganpat University Institute of Computer Technology">
            <a:extLst>
              <a:ext uri="{FF2B5EF4-FFF2-40B4-BE49-F238E27FC236}">
                <a16:creationId xmlns:a16="http://schemas.microsoft.com/office/drawing/2014/main" id="{4253E257-0A06-494F-8A0F-644D42CE2C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7968456-33CE-3B46-8E10-7F01AC655D83}"/>
              </a:ext>
            </a:extLst>
          </p:cNvPr>
          <p:cNvSpPr>
            <a:spLocks noGrp="1"/>
          </p:cNvSpPr>
          <p:nvPr>
            <p:ph type="title"/>
          </p:nvPr>
        </p:nvSpPr>
        <p:spPr>
          <a:xfrm>
            <a:off x="3688613" y="282509"/>
            <a:ext cx="4967174" cy="646290"/>
          </a:xfrm>
        </p:spPr>
        <p:txBody>
          <a:bodyPr/>
          <a:lstStyle/>
          <a:p>
            <a:r>
              <a:rPr lang="en-US" sz="3600" dirty="0">
                <a:solidFill>
                  <a:srgbClr val="0070C0"/>
                </a:solidFill>
              </a:rPr>
              <a:t>Prototype for Mobile App</a:t>
            </a:r>
          </a:p>
        </p:txBody>
      </p:sp>
    </p:spTree>
    <p:extLst>
      <p:ext uri="{BB962C8B-B14F-4D97-AF65-F5344CB8AC3E}">
        <p14:creationId xmlns:p14="http://schemas.microsoft.com/office/powerpoint/2010/main" val="384410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F273B5-39C9-2D4F-AFDE-BA30E6BB36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9860"/>
          <a:stretch/>
        </p:blipFill>
        <p:spPr>
          <a:xfrm>
            <a:off x="0" y="1678372"/>
            <a:ext cx="6079822" cy="3655629"/>
          </a:xfrm>
          <a:prstGeom prst="rect">
            <a:avLst/>
          </a:prstGeom>
        </p:spPr>
      </p:pic>
      <p:pic>
        <p:nvPicPr>
          <p:cNvPr id="6" name="Picture 5">
            <a:extLst>
              <a:ext uri="{FF2B5EF4-FFF2-40B4-BE49-F238E27FC236}">
                <a16:creationId xmlns:a16="http://schemas.microsoft.com/office/drawing/2014/main" id="{FABC7704-D0DE-7D48-87A8-1A2FB35A4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7" name="Footer Placeholder 10">
            <a:extLst>
              <a:ext uri="{FF2B5EF4-FFF2-40B4-BE49-F238E27FC236}">
                <a16:creationId xmlns:a16="http://schemas.microsoft.com/office/drawing/2014/main" id="{208F0E79-391D-2A41-9A84-2374F03B816E}"/>
              </a:ext>
            </a:extLst>
          </p:cNvPr>
          <p:cNvSpPr txBox="1">
            <a:spLocks/>
          </p:cNvSpPr>
          <p:nvPr/>
        </p:nvSpPr>
        <p:spPr>
          <a:xfrm>
            <a:off x="6579870" y="6557096"/>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8" name="Picture 2" descr="Ganpat University Institute of Computer Technology">
            <a:extLst>
              <a:ext uri="{FF2B5EF4-FFF2-40B4-BE49-F238E27FC236}">
                <a16:creationId xmlns:a16="http://schemas.microsoft.com/office/drawing/2014/main" id="{BA5DA3CE-9A4C-D748-8938-85765D751C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B208E34-C103-1A4F-98A8-1C61FD508CE0}"/>
              </a:ext>
            </a:extLst>
          </p:cNvPr>
          <p:cNvPicPr>
            <a:picLocks noChangeAspect="1" noChangeArrowheads="1"/>
          </p:cNvPicPr>
          <p:nvPr/>
        </p:nvPicPr>
        <p:blipFill>
          <a:blip r:embed="rId5" cstate="print"/>
          <a:srcRect r="2344"/>
          <a:stretch>
            <a:fillRect/>
          </a:stretch>
        </p:blipFill>
        <p:spPr bwMode="auto">
          <a:xfrm>
            <a:off x="6039844" y="1678372"/>
            <a:ext cx="6349666" cy="3655628"/>
          </a:xfrm>
          <a:prstGeom prst="rect">
            <a:avLst/>
          </a:prstGeom>
          <a:noFill/>
          <a:ln w="9525">
            <a:noFill/>
            <a:miter lim="800000"/>
            <a:headEnd/>
            <a:tailEnd/>
          </a:ln>
        </p:spPr>
      </p:pic>
      <p:sp>
        <p:nvSpPr>
          <p:cNvPr id="10" name="Title 1">
            <a:extLst>
              <a:ext uri="{FF2B5EF4-FFF2-40B4-BE49-F238E27FC236}">
                <a16:creationId xmlns:a16="http://schemas.microsoft.com/office/drawing/2014/main" id="{C821A595-F618-A146-82F9-B567A5A1EA92}"/>
              </a:ext>
            </a:extLst>
          </p:cNvPr>
          <p:cNvSpPr>
            <a:spLocks noGrp="1"/>
          </p:cNvSpPr>
          <p:nvPr>
            <p:ph type="title"/>
          </p:nvPr>
        </p:nvSpPr>
        <p:spPr>
          <a:xfrm>
            <a:off x="3912233" y="282509"/>
            <a:ext cx="4519937" cy="646290"/>
          </a:xfrm>
        </p:spPr>
        <p:txBody>
          <a:bodyPr/>
          <a:lstStyle/>
          <a:p>
            <a:r>
              <a:rPr lang="en-US" sz="3600" dirty="0">
                <a:solidFill>
                  <a:srgbClr val="0070C0"/>
                </a:solidFill>
              </a:rPr>
              <a:t>Other Prototypes Ways</a:t>
            </a:r>
          </a:p>
        </p:txBody>
      </p:sp>
    </p:spTree>
    <p:extLst>
      <p:ext uri="{BB962C8B-B14F-4D97-AF65-F5344CB8AC3E}">
        <p14:creationId xmlns:p14="http://schemas.microsoft.com/office/powerpoint/2010/main" val="4283553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 y="504400"/>
            <a:ext cx="11109960" cy="838200"/>
          </a:xfrm>
        </p:spPr>
        <p:txBody>
          <a:bodyPr>
            <a:normAutofit/>
          </a:bodyPr>
          <a:lstStyle/>
          <a:p>
            <a:r>
              <a:rPr lang="en-US" sz="3600" dirty="0">
                <a:solidFill>
                  <a:srgbClr val="0070C0"/>
                </a:solidFill>
              </a:rPr>
              <a:t>Prototype descriptions and Photographs</a:t>
            </a:r>
          </a:p>
        </p:txBody>
      </p:sp>
      <p:pic>
        <p:nvPicPr>
          <p:cNvPr id="12" name="Picture 11">
            <a:extLst>
              <a:ext uri="{FF2B5EF4-FFF2-40B4-BE49-F238E27FC236}">
                <a16:creationId xmlns:a16="http://schemas.microsoft.com/office/drawing/2014/main" id="{E50ADA35-3206-CA48-87CA-C763FA9C32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3" name="Footer Placeholder 10">
            <a:extLst>
              <a:ext uri="{FF2B5EF4-FFF2-40B4-BE49-F238E27FC236}">
                <a16:creationId xmlns:a16="http://schemas.microsoft.com/office/drawing/2014/main" id="{D530B445-2343-4E4D-92F2-FBF03D320473}"/>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14" name="Picture 2" descr="Ganpat University Institute of Computer Technology">
            <a:extLst>
              <a:ext uri="{FF2B5EF4-FFF2-40B4-BE49-F238E27FC236}">
                <a16:creationId xmlns:a16="http://schemas.microsoft.com/office/drawing/2014/main" id="{56ABD3F9-0379-634C-9E80-69F1DE2AF3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F5BA22AD-2A7D-6E4C-87B3-F90891F58F5F}"/>
              </a:ext>
            </a:extLst>
          </p:cNvPr>
          <p:cNvSpPr/>
          <p:nvPr/>
        </p:nvSpPr>
        <p:spPr>
          <a:xfrm>
            <a:off x="259395" y="1642265"/>
            <a:ext cx="2826389" cy="4368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DF268FD5-8D4D-7B43-8553-ACE7B70F7D8E}"/>
              </a:ext>
            </a:extLst>
          </p:cNvPr>
          <p:cNvSpPr/>
          <p:nvPr/>
        </p:nvSpPr>
        <p:spPr>
          <a:xfrm>
            <a:off x="3297130" y="1642265"/>
            <a:ext cx="2826389" cy="4368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ounded Rectangle 8">
            <a:extLst>
              <a:ext uri="{FF2B5EF4-FFF2-40B4-BE49-F238E27FC236}">
                <a16:creationId xmlns:a16="http://schemas.microsoft.com/office/drawing/2014/main" id="{311A0EDC-B610-6B41-9B23-6DBFB03BF2FA}"/>
              </a:ext>
            </a:extLst>
          </p:cNvPr>
          <p:cNvSpPr/>
          <p:nvPr/>
        </p:nvSpPr>
        <p:spPr>
          <a:xfrm>
            <a:off x="6334865" y="1642265"/>
            <a:ext cx="2826389" cy="4368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ounded Rectangle 9">
            <a:extLst>
              <a:ext uri="{FF2B5EF4-FFF2-40B4-BE49-F238E27FC236}">
                <a16:creationId xmlns:a16="http://schemas.microsoft.com/office/drawing/2014/main" id="{29E5C2B7-7802-2942-805D-263EC02D6257}"/>
              </a:ext>
            </a:extLst>
          </p:cNvPr>
          <p:cNvSpPr/>
          <p:nvPr/>
        </p:nvSpPr>
        <p:spPr>
          <a:xfrm>
            <a:off x="9372600" y="1642265"/>
            <a:ext cx="2826389" cy="4368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360D4384-A11C-2345-AB8E-137D2A6221C7}"/>
              </a:ext>
            </a:extLst>
          </p:cNvPr>
          <p:cNvSpPr txBox="1"/>
          <p:nvPr/>
        </p:nvSpPr>
        <p:spPr>
          <a:xfrm>
            <a:off x="553405" y="1737260"/>
            <a:ext cx="2238367" cy="646331"/>
          </a:xfrm>
          <a:prstGeom prst="rect">
            <a:avLst/>
          </a:prstGeom>
          <a:noFill/>
        </p:spPr>
        <p:txBody>
          <a:bodyPr wrap="square" rtlCol="0">
            <a:spAutoFit/>
          </a:bodyPr>
          <a:lstStyle/>
          <a:p>
            <a:pPr algn="ctr"/>
            <a:r>
              <a:rPr lang="en-US" sz="1800" dirty="0">
                <a:solidFill>
                  <a:schemeClr val="accent1">
                    <a:lumMod val="50000"/>
                  </a:schemeClr>
                </a:solidFill>
                <a:latin typeface="Century Gothic" panose="020B0502020202020204" pitchFamily="34" charset="0"/>
              </a:rPr>
              <a:t>Prototype </a:t>
            </a:r>
          </a:p>
          <a:p>
            <a:pPr algn="ctr"/>
            <a:r>
              <a:rPr lang="en-US" sz="1800" dirty="0">
                <a:solidFill>
                  <a:schemeClr val="accent1">
                    <a:lumMod val="50000"/>
                  </a:schemeClr>
                </a:solidFill>
                <a:latin typeface="Century Gothic" panose="020B0502020202020204" pitchFamily="34" charset="0"/>
              </a:rPr>
              <a:t>Version 1</a:t>
            </a:r>
          </a:p>
        </p:txBody>
      </p:sp>
      <p:sp>
        <p:nvSpPr>
          <p:cNvPr id="16" name="TextBox 15">
            <a:extLst>
              <a:ext uri="{FF2B5EF4-FFF2-40B4-BE49-F238E27FC236}">
                <a16:creationId xmlns:a16="http://schemas.microsoft.com/office/drawing/2014/main" id="{09AF7197-8694-A94F-ACF3-1BED7B662FDB}"/>
              </a:ext>
            </a:extLst>
          </p:cNvPr>
          <p:cNvSpPr txBox="1"/>
          <p:nvPr/>
        </p:nvSpPr>
        <p:spPr>
          <a:xfrm>
            <a:off x="3591140" y="1737260"/>
            <a:ext cx="2238367" cy="646331"/>
          </a:xfrm>
          <a:prstGeom prst="rect">
            <a:avLst/>
          </a:prstGeom>
          <a:noFill/>
        </p:spPr>
        <p:txBody>
          <a:bodyPr wrap="square" rtlCol="0">
            <a:spAutoFit/>
          </a:bodyPr>
          <a:lstStyle/>
          <a:p>
            <a:pPr algn="ctr"/>
            <a:r>
              <a:rPr lang="en-US" sz="1800" dirty="0">
                <a:solidFill>
                  <a:schemeClr val="accent1">
                    <a:lumMod val="50000"/>
                  </a:schemeClr>
                </a:solidFill>
                <a:latin typeface="Century Gothic" panose="020B0502020202020204" pitchFamily="34" charset="0"/>
              </a:rPr>
              <a:t>Prototype </a:t>
            </a:r>
          </a:p>
          <a:p>
            <a:pPr algn="ctr"/>
            <a:r>
              <a:rPr lang="en-US" sz="1800" dirty="0">
                <a:solidFill>
                  <a:schemeClr val="accent1">
                    <a:lumMod val="50000"/>
                  </a:schemeClr>
                </a:solidFill>
                <a:latin typeface="Century Gothic" panose="020B0502020202020204" pitchFamily="34" charset="0"/>
              </a:rPr>
              <a:t>Version 2</a:t>
            </a:r>
          </a:p>
        </p:txBody>
      </p:sp>
      <p:sp>
        <p:nvSpPr>
          <p:cNvPr id="17" name="TextBox 16">
            <a:extLst>
              <a:ext uri="{FF2B5EF4-FFF2-40B4-BE49-F238E27FC236}">
                <a16:creationId xmlns:a16="http://schemas.microsoft.com/office/drawing/2014/main" id="{7DDDAEC9-AC8B-3942-816D-A9F3B9B68837}"/>
              </a:ext>
            </a:extLst>
          </p:cNvPr>
          <p:cNvSpPr txBox="1"/>
          <p:nvPr/>
        </p:nvSpPr>
        <p:spPr>
          <a:xfrm>
            <a:off x="6628875" y="1737260"/>
            <a:ext cx="2238367" cy="646331"/>
          </a:xfrm>
          <a:prstGeom prst="rect">
            <a:avLst/>
          </a:prstGeom>
          <a:noFill/>
        </p:spPr>
        <p:txBody>
          <a:bodyPr wrap="square" rtlCol="0">
            <a:spAutoFit/>
          </a:bodyPr>
          <a:lstStyle/>
          <a:p>
            <a:pPr algn="ctr"/>
            <a:r>
              <a:rPr lang="en-US" sz="1800" dirty="0">
                <a:solidFill>
                  <a:schemeClr val="accent1">
                    <a:lumMod val="50000"/>
                  </a:schemeClr>
                </a:solidFill>
                <a:latin typeface="Century Gothic" panose="020B0502020202020204" pitchFamily="34" charset="0"/>
              </a:rPr>
              <a:t>Prototype </a:t>
            </a:r>
          </a:p>
          <a:p>
            <a:pPr algn="ctr"/>
            <a:r>
              <a:rPr lang="en-US" sz="1800" dirty="0">
                <a:solidFill>
                  <a:schemeClr val="accent1">
                    <a:lumMod val="50000"/>
                  </a:schemeClr>
                </a:solidFill>
                <a:latin typeface="Century Gothic" panose="020B0502020202020204" pitchFamily="34" charset="0"/>
              </a:rPr>
              <a:t>Version 3</a:t>
            </a:r>
          </a:p>
        </p:txBody>
      </p:sp>
      <p:sp>
        <p:nvSpPr>
          <p:cNvPr id="18" name="TextBox 17">
            <a:extLst>
              <a:ext uri="{FF2B5EF4-FFF2-40B4-BE49-F238E27FC236}">
                <a16:creationId xmlns:a16="http://schemas.microsoft.com/office/drawing/2014/main" id="{1221D3C8-731A-7140-9D7D-1BF4369BD331}"/>
              </a:ext>
            </a:extLst>
          </p:cNvPr>
          <p:cNvSpPr txBox="1"/>
          <p:nvPr/>
        </p:nvSpPr>
        <p:spPr>
          <a:xfrm>
            <a:off x="9666610" y="1737260"/>
            <a:ext cx="2238367" cy="646331"/>
          </a:xfrm>
          <a:prstGeom prst="rect">
            <a:avLst/>
          </a:prstGeom>
          <a:noFill/>
        </p:spPr>
        <p:txBody>
          <a:bodyPr wrap="square" rtlCol="0">
            <a:spAutoFit/>
          </a:bodyPr>
          <a:lstStyle/>
          <a:p>
            <a:pPr algn="ctr"/>
            <a:r>
              <a:rPr lang="en-US" sz="1800" dirty="0">
                <a:solidFill>
                  <a:schemeClr val="accent1">
                    <a:lumMod val="50000"/>
                  </a:schemeClr>
                </a:solidFill>
                <a:latin typeface="Century Gothic" panose="020B0502020202020204" pitchFamily="34" charset="0"/>
              </a:rPr>
              <a:t>Prototype </a:t>
            </a:r>
          </a:p>
          <a:p>
            <a:pPr algn="ctr"/>
            <a:r>
              <a:rPr lang="en-US" sz="1800" dirty="0">
                <a:solidFill>
                  <a:schemeClr val="accent1">
                    <a:lumMod val="50000"/>
                  </a:schemeClr>
                </a:solidFill>
                <a:latin typeface="Century Gothic" panose="020B0502020202020204" pitchFamily="34" charset="0"/>
              </a:rPr>
              <a:t>Version 4</a:t>
            </a:r>
          </a:p>
        </p:txBody>
      </p:sp>
      <p:sp>
        <p:nvSpPr>
          <p:cNvPr id="19" name="TextBox 18">
            <a:extLst>
              <a:ext uri="{FF2B5EF4-FFF2-40B4-BE49-F238E27FC236}">
                <a16:creationId xmlns:a16="http://schemas.microsoft.com/office/drawing/2014/main" id="{CD4F2F9E-9AC1-E94A-BD52-87A82A2D0C2D}"/>
              </a:ext>
            </a:extLst>
          </p:cNvPr>
          <p:cNvSpPr txBox="1"/>
          <p:nvPr/>
        </p:nvSpPr>
        <p:spPr>
          <a:xfrm>
            <a:off x="259394" y="6169709"/>
            <a:ext cx="7360605" cy="369332"/>
          </a:xfrm>
          <a:prstGeom prst="rect">
            <a:avLst/>
          </a:prstGeom>
          <a:noFill/>
        </p:spPr>
        <p:txBody>
          <a:bodyPr wrap="square" rtlCol="0">
            <a:spAutoFit/>
          </a:bodyPr>
          <a:lstStyle/>
          <a:p>
            <a:r>
              <a:rPr lang="en-US" sz="1800" dirty="0">
                <a:solidFill>
                  <a:srgbClr val="FF0000"/>
                </a:solidFill>
                <a:latin typeface="Century Gothic" panose="020B0502020202020204" pitchFamily="34" charset="0"/>
              </a:rPr>
              <a:t>You may add as many version of Prototype as you want here.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srcRect l="3734" t="5209" r="10761" b="4166"/>
          <a:stretch/>
        </p:blipFill>
        <p:spPr>
          <a:xfrm>
            <a:off x="517107" y="23520"/>
            <a:ext cx="11366743" cy="6773333"/>
          </a:xfrm>
          <a:prstGeom prst="rect">
            <a:avLst/>
          </a:prstGeom>
        </p:spPr>
      </p:pic>
    </p:spTree>
    <p:extLst>
      <p:ext uri="{BB962C8B-B14F-4D97-AF65-F5344CB8AC3E}">
        <p14:creationId xmlns:p14="http://schemas.microsoft.com/office/powerpoint/2010/main" val="365633724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Test</a:t>
            </a:r>
          </a:p>
        </p:txBody>
      </p:sp>
      <p:sp>
        <p:nvSpPr>
          <p:cNvPr id="3" name="Content Placeholder 2"/>
          <p:cNvSpPr>
            <a:spLocks noGrp="1"/>
          </p:cNvSpPr>
          <p:nvPr>
            <p:ph idx="1"/>
          </p:nvPr>
        </p:nvSpPr>
        <p:spPr>
          <a:xfrm>
            <a:off x="1600200" y="1600201"/>
            <a:ext cx="10126980" cy="4525963"/>
          </a:xfrm>
        </p:spPr>
        <p:txBody>
          <a:bodyPr>
            <a:normAutofit/>
          </a:bodyPr>
          <a:lstStyle/>
          <a:p>
            <a:pPr>
              <a:buFont typeface="Wingdings" panose="05000000000000000000" pitchFamily="2" charset="2"/>
              <a:buChar char="§"/>
            </a:pPr>
            <a:r>
              <a:rPr lang="en-US" dirty="0"/>
              <a:t>Assign Roles within you team.</a:t>
            </a:r>
          </a:p>
          <a:p>
            <a:pPr>
              <a:buFont typeface="Wingdings" panose="05000000000000000000" pitchFamily="2" charset="2"/>
              <a:buChar char="§"/>
            </a:pPr>
            <a:r>
              <a:rPr lang="en-US" dirty="0"/>
              <a:t>Show your prototype, Don’t explain or talk about it!</a:t>
            </a:r>
          </a:p>
          <a:p>
            <a:pPr>
              <a:buFont typeface="Wingdings" panose="05000000000000000000" pitchFamily="2" charset="2"/>
              <a:buChar char="§"/>
            </a:pPr>
            <a:r>
              <a:rPr lang="en-US" dirty="0"/>
              <a:t>Feedback is a gift and not a critique.</a:t>
            </a:r>
          </a:p>
          <a:p>
            <a:pPr>
              <a:buFont typeface="Wingdings" panose="05000000000000000000" pitchFamily="2" charset="2"/>
              <a:buChar char="§"/>
            </a:pPr>
            <a:r>
              <a:rPr lang="en-US" dirty="0"/>
              <a:t>Refine your solutions as per feedback and needs of user.</a:t>
            </a:r>
          </a:p>
          <a:p>
            <a:pPr>
              <a:buFont typeface="Wingdings" panose="05000000000000000000" pitchFamily="2" charset="2"/>
              <a:buChar char="§"/>
            </a:pPr>
            <a:r>
              <a:rPr lang="en-US" dirty="0"/>
              <a:t>‘failure’ just means you need to change something.</a:t>
            </a:r>
          </a:p>
        </p:txBody>
      </p:sp>
      <p:pic>
        <p:nvPicPr>
          <p:cNvPr id="4" name="Picture 3">
            <a:extLst>
              <a:ext uri="{FF2B5EF4-FFF2-40B4-BE49-F238E27FC236}">
                <a16:creationId xmlns:a16="http://schemas.microsoft.com/office/drawing/2014/main" id="{CDEF22FE-9BF7-0548-90A9-5E6575D452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A324B1A0-EDB9-7942-AB65-D5FFB5AE3FD3}"/>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6" name="Picture 2" descr="Ganpat University Institute of Computer Technology">
            <a:extLst>
              <a:ext uri="{FF2B5EF4-FFF2-40B4-BE49-F238E27FC236}">
                <a16:creationId xmlns:a16="http://schemas.microsoft.com/office/drawing/2014/main" id="{6DE1424B-4890-3C44-90AB-3434407667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88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81528" y="731664"/>
            <a:ext cx="10381343" cy="1429149"/>
          </a:xfrm>
          <a:prstGeom prst="rect">
            <a:avLst/>
          </a:prstGeom>
        </p:spPr>
        <p:txBody>
          <a:bodyPr vert="horz" wrap="square" lIns="0" tIns="13247" rIns="0" bIns="0" rtlCol="0" anchor="ctr">
            <a:spAutoFit/>
          </a:bodyPr>
          <a:lstStyle/>
          <a:p>
            <a:pPr marL="13246" marR="5301">
              <a:spcBef>
                <a:spcPts val="104"/>
              </a:spcBef>
            </a:pPr>
            <a:r>
              <a:rPr lang="en-US" dirty="0"/>
              <a:t>Research Plan:</a:t>
            </a:r>
            <a:br>
              <a:rPr lang="en-US" dirty="0"/>
            </a:br>
            <a:r>
              <a:rPr lang="en-US" sz="2400" dirty="0">
                <a:solidFill>
                  <a:srgbClr val="7E6B73"/>
                </a:solidFill>
                <a:highlight>
                  <a:srgbClr val="FFFF00"/>
                </a:highlight>
              </a:rPr>
              <a:t>Create a Design Research plan which will help you to </a:t>
            </a:r>
            <a:r>
              <a:rPr sz="2400" dirty="0">
                <a:solidFill>
                  <a:srgbClr val="7E6B73"/>
                </a:solidFill>
                <a:highlight>
                  <a:srgbClr val="FFFF00"/>
                </a:highlight>
              </a:rPr>
              <a:t>find </a:t>
            </a:r>
            <a:r>
              <a:rPr sz="2400" spc="-5" dirty="0">
                <a:solidFill>
                  <a:srgbClr val="7E6B73"/>
                </a:solidFill>
                <a:highlight>
                  <a:srgbClr val="FFFF00"/>
                </a:highlight>
              </a:rPr>
              <a:t>Problems</a:t>
            </a:r>
            <a:r>
              <a:rPr sz="2400" dirty="0">
                <a:solidFill>
                  <a:srgbClr val="7E6B73"/>
                </a:solidFill>
                <a:highlight>
                  <a:srgbClr val="FFFF00"/>
                </a:highlight>
              </a:rPr>
              <a:t> </a:t>
            </a:r>
            <a:r>
              <a:rPr lang="en-US" sz="2400" dirty="0">
                <a:solidFill>
                  <a:srgbClr val="7E6B73"/>
                </a:solidFill>
                <a:highlight>
                  <a:srgbClr val="FFFF00"/>
                </a:highlight>
              </a:rPr>
              <a:t>&amp;/or </a:t>
            </a:r>
            <a:r>
              <a:rPr sz="2400" spc="-5" dirty="0">
                <a:solidFill>
                  <a:srgbClr val="7E6B73"/>
                </a:solidFill>
                <a:highlight>
                  <a:srgbClr val="FFFF00"/>
                </a:highlight>
              </a:rPr>
              <a:t>Possibilities</a:t>
            </a:r>
            <a:r>
              <a:rPr lang="en-US" sz="2400" spc="-5" dirty="0">
                <a:solidFill>
                  <a:srgbClr val="7E6B73"/>
                </a:solidFill>
                <a:highlight>
                  <a:srgbClr val="FFFF00"/>
                </a:highlight>
              </a:rPr>
              <a:t> when you are on the fields, Kindly keep in mind below aspects,</a:t>
            </a:r>
            <a:endParaRPr spc="-5" dirty="0">
              <a:solidFill>
                <a:srgbClr val="7E6B73"/>
              </a:solidFill>
              <a:highlight>
                <a:srgbClr val="FFFF00"/>
              </a:highlight>
            </a:endParaRPr>
          </a:p>
        </p:txBody>
      </p:sp>
      <p:sp>
        <p:nvSpPr>
          <p:cNvPr id="6" name="Content Placeholder 5">
            <a:extLst>
              <a:ext uri="{FF2B5EF4-FFF2-40B4-BE49-F238E27FC236}">
                <a16:creationId xmlns:a16="http://schemas.microsoft.com/office/drawing/2014/main" id="{31489852-3A1A-6345-B7CD-9B6CAE9C6637}"/>
              </a:ext>
            </a:extLst>
          </p:cNvPr>
          <p:cNvSpPr>
            <a:spLocks noGrp="1"/>
          </p:cNvSpPr>
          <p:nvPr>
            <p:ph idx="1"/>
          </p:nvPr>
        </p:nvSpPr>
        <p:spPr>
          <a:xfrm>
            <a:off x="1143000" y="2388195"/>
            <a:ext cx="10515600" cy="3946653"/>
          </a:xfrm>
        </p:spPr>
        <p:txBody>
          <a:bodyPr>
            <a:normAutofit fontScale="92500" lnSpcReduction="10000"/>
          </a:bodyPr>
          <a:lstStyle/>
          <a:p>
            <a:pPr marL="0" indent="0">
              <a:buNone/>
            </a:pPr>
            <a:r>
              <a:rPr lang="en-IN" b="1" dirty="0"/>
              <a:t>Where</a:t>
            </a:r>
            <a:r>
              <a:rPr lang="en-IN" dirty="0"/>
              <a:t> to look for </a:t>
            </a:r>
            <a:r>
              <a:rPr lang="en-IN" sz="2400" dirty="0">
                <a:solidFill>
                  <a:schemeClr val="tx1">
                    <a:lumMod val="65000"/>
                    <a:lumOff val="35000"/>
                  </a:schemeClr>
                </a:solidFill>
              </a:rPr>
              <a:t>– </a:t>
            </a:r>
            <a:r>
              <a:rPr lang="en-IN" sz="2400" dirty="0">
                <a:solidFill>
                  <a:schemeClr val="tx1">
                    <a:lumMod val="65000"/>
                    <a:lumOff val="35000"/>
                  </a:schemeClr>
                </a:solidFill>
                <a:highlight>
                  <a:srgbClr val="FFFF00"/>
                </a:highlight>
              </a:rPr>
              <a:t>Select time, place and stakeholders to study</a:t>
            </a:r>
          </a:p>
          <a:p>
            <a:pPr marL="0" indent="0">
              <a:buNone/>
            </a:pPr>
            <a:r>
              <a:rPr lang="en-IN" b="1" dirty="0"/>
              <a:t>What</a:t>
            </a:r>
            <a:r>
              <a:rPr lang="en-IN" dirty="0"/>
              <a:t> to observe &amp; learn </a:t>
            </a:r>
            <a:r>
              <a:rPr lang="en-IN" sz="2400" dirty="0">
                <a:solidFill>
                  <a:schemeClr val="tx1">
                    <a:lumMod val="65000"/>
                    <a:lumOff val="35000"/>
                  </a:schemeClr>
                </a:solidFill>
              </a:rPr>
              <a:t>–</a:t>
            </a:r>
            <a:r>
              <a:rPr lang="en-IN" dirty="0"/>
              <a:t> </a:t>
            </a:r>
            <a:r>
              <a:rPr lang="en-IN" sz="2400" dirty="0">
                <a:solidFill>
                  <a:schemeClr val="tx1">
                    <a:lumMod val="65000"/>
                    <a:lumOff val="35000"/>
                  </a:schemeClr>
                </a:solidFill>
                <a:highlight>
                  <a:srgbClr val="FFFF00"/>
                </a:highlight>
              </a:rPr>
              <a:t>Capturing individual data points and insights, what information are you looking for, data to understand needs and pains of people</a:t>
            </a:r>
          </a:p>
          <a:p>
            <a:pPr marL="0" indent="0">
              <a:buNone/>
            </a:pPr>
            <a:r>
              <a:rPr lang="en-IN" b="1" dirty="0"/>
              <a:t>How</a:t>
            </a:r>
            <a:r>
              <a:rPr lang="en-IN" dirty="0"/>
              <a:t> to look for it </a:t>
            </a:r>
            <a:r>
              <a:rPr lang="en-IN" sz="2400" dirty="0">
                <a:solidFill>
                  <a:schemeClr val="tx1">
                    <a:lumMod val="65000"/>
                    <a:lumOff val="35000"/>
                  </a:schemeClr>
                </a:solidFill>
              </a:rPr>
              <a:t>–</a:t>
            </a:r>
            <a:r>
              <a:rPr lang="en-IN" dirty="0"/>
              <a:t> </a:t>
            </a:r>
            <a:r>
              <a:rPr lang="en-IN" sz="2400" dirty="0">
                <a:solidFill>
                  <a:schemeClr val="tx1">
                    <a:lumMod val="65000"/>
                    <a:lumOff val="35000"/>
                  </a:schemeClr>
                </a:solidFill>
                <a:highlight>
                  <a:srgbClr val="FFFF00"/>
                </a:highlight>
              </a:rPr>
              <a:t>List of Tools &amp; Techniques</a:t>
            </a:r>
          </a:p>
          <a:p>
            <a:pPr marL="0" indent="0">
              <a:buNone/>
            </a:pPr>
            <a:r>
              <a:rPr lang="en-IN" b="1" dirty="0"/>
              <a:t>Roles of your team </a:t>
            </a:r>
            <a:r>
              <a:rPr lang="en-IN" sz="2400" dirty="0">
                <a:solidFill>
                  <a:schemeClr val="tx1">
                    <a:lumMod val="65000"/>
                    <a:lumOff val="35000"/>
                  </a:schemeClr>
                </a:solidFill>
              </a:rPr>
              <a:t>–</a:t>
            </a:r>
            <a:r>
              <a:rPr lang="en-IN" dirty="0"/>
              <a:t> </a:t>
            </a:r>
            <a:r>
              <a:rPr lang="en-IN" sz="2400" dirty="0">
                <a:solidFill>
                  <a:schemeClr val="tx1">
                    <a:lumMod val="65000"/>
                    <a:lumOff val="35000"/>
                  </a:schemeClr>
                </a:solidFill>
                <a:highlight>
                  <a:srgbClr val="FFFF00"/>
                </a:highlight>
              </a:rPr>
              <a:t>What are different roles of your team members (Observer, Interviewer, Note taker, photos &amp; videos taking etc.)</a:t>
            </a:r>
          </a:p>
          <a:p>
            <a:pPr marL="0" indent="0">
              <a:buNone/>
            </a:pPr>
            <a:r>
              <a:rPr lang="en-IN" b="1" dirty="0"/>
              <a:t>Listen</a:t>
            </a:r>
            <a:r>
              <a:rPr lang="en-IN" dirty="0"/>
              <a:t> carefully to understand different viewpoints</a:t>
            </a:r>
          </a:p>
          <a:p>
            <a:pPr marL="0" indent="0">
              <a:buNone/>
            </a:pPr>
            <a:r>
              <a:rPr lang="en-IN" b="1" dirty="0"/>
              <a:t>Make</a:t>
            </a:r>
            <a:r>
              <a:rPr lang="en-IN" dirty="0"/>
              <a:t> a note of each and every observation, conversation </a:t>
            </a:r>
            <a:endParaRPr lang="en-US" dirty="0"/>
          </a:p>
        </p:txBody>
      </p:sp>
      <p:pic>
        <p:nvPicPr>
          <p:cNvPr id="4" name="Picture 3">
            <a:extLst>
              <a:ext uri="{FF2B5EF4-FFF2-40B4-BE49-F238E27FC236}">
                <a16:creationId xmlns:a16="http://schemas.microsoft.com/office/drawing/2014/main" id="{6F1F02B2-E4E1-2641-AA43-7B3DAA71B3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BCBAAE59-6661-2940-8CF8-179420F999BC}"/>
              </a:ext>
            </a:extLst>
          </p:cNvPr>
          <p:cNvSpPr txBox="1">
            <a:spLocks/>
          </p:cNvSpPr>
          <p:nvPr/>
        </p:nvSpPr>
        <p:spPr>
          <a:xfrm>
            <a:off x="6579870" y="6613030"/>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7" name="Picture 2" descr="Ganpat University Institute of Computer Technology">
            <a:extLst>
              <a:ext uri="{FF2B5EF4-FFF2-40B4-BE49-F238E27FC236}">
                <a16:creationId xmlns:a16="http://schemas.microsoft.com/office/drawing/2014/main" id="{95A7BB44-BB53-0248-B482-1128FCDD02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834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78963F-DD9A-6440-A627-8FF4676EADDE}"/>
              </a:ext>
            </a:extLst>
          </p:cNvPr>
          <p:cNvGrpSpPr/>
          <p:nvPr/>
        </p:nvGrpSpPr>
        <p:grpSpPr>
          <a:xfrm>
            <a:off x="1860549" y="1944371"/>
            <a:ext cx="8623300" cy="3378200"/>
            <a:chOff x="1784350" y="939800"/>
            <a:chExt cx="8623300" cy="3378200"/>
          </a:xfrm>
        </p:grpSpPr>
        <p:grpSp>
          <p:nvGrpSpPr>
            <p:cNvPr id="9" name="Group 8">
              <a:extLst>
                <a:ext uri="{FF2B5EF4-FFF2-40B4-BE49-F238E27FC236}">
                  <a16:creationId xmlns:a16="http://schemas.microsoft.com/office/drawing/2014/main" id="{5F4E4F78-78AD-EB43-8AF2-0B17A752438A}"/>
                </a:ext>
              </a:extLst>
            </p:cNvPr>
            <p:cNvGrpSpPr/>
            <p:nvPr/>
          </p:nvGrpSpPr>
          <p:grpSpPr>
            <a:xfrm>
              <a:off x="1784350" y="939800"/>
              <a:ext cx="8623300" cy="3378200"/>
              <a:chOff x="1784350" y="939800"/>
              <a:chExt cx="8623300" cy="3378200"/>
            </a:xfrm>
          </p:grpSpPr>
          <p:cxnSp>
            <p:nvCxnSpPr>
              <p:cNvPr id="6" name="Straight Connector 5">
                <a:extLst>
                  <a:ext uri="{FF2B5EF4-FFF2-40B4-BE49-F238E27FC236}">
                    <a16:creationId xmlns:a16="http://schemas.microsoft.com/office/drawing/2014/main" id="{DF9FF6B4-20D1-B340-9677-66812068D628}"/>
                  </a:ext>
                </a:extLst>
              </p:cNvPr>
              <p:cNvCxnSpPr>
                <a:cxnSpLocks/>
              </p:cNvCxnSpPr>
              <p:nvPr/>
            </p:nvCxnSpPr>
            <p:spPr>
              <a:xfrm>
                <a:off x="6096000" y="939800"/>
                <a:ext cx="0" cy="3378200"/>
              </a:xfrm>
              <a:prstGeom prst="line">
                <a:avLst/>
              </a:prstGeom>
              <a:ln>
                <a:prstDash val="lgDash"/>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C8D7BBB2-B146-FA4D-A983-8C7F77E45D8E}"/>
                  </a:ext>
                </a:extLst>
              </p:cNvPr>
              <p:cNvCxnSpPr>
                <a:cxnSpLocks/>
              </p:cNvCxnSpPr>
              <p:nvPr/>
            </p:nvCxnSpPr>
            <p:spPr>
              <a:xfrm>
                <a:off x="1784350" y="2628900"/>
                <a:ext cx="8623300" cy="0"/>
              </a:xfrm>
              <a:prstGeom prst="line">
                <a:avLst/>
              </a:prstGeom>
              <a:ln>
                <a:prstDash val="lgDash"/>
              </a:ln>
            </p:spPr>
            <p:style>
              <a:lnRef idx="3">
                <a:schemeClr val="accent2"/>
              </a:lnRef>
              <a:fillRef idx="0">
                <a:schemeClr val="accent2"/>
              </a:fillRef>
              <a:effectRef idx="2">
                <a:schemeClr val="accent2"/>
              </a:effectRef>
              <a:fontRef idx="minor">
                <a:schemeClr val="tx1"/>
              </a:fontRef>
            </p:style>
          </p:cxnSp>
        </p:grpSp>
        <p:sp>
          <p:nvSpPr>
            <p:cNvPr id="10" name="TextBox 9">
              <a:extLst>
                <a:ext uri="{FF2B5EF4-FFF2-40B4-BE49-F238E27FC236}">
                  <a16:creationId xmlns:a16="http://schemas.microsoft.com/office/drawing/2014/main" id="{4F50CFBB-1EE6-E54F-8BED-5B7C99D30821}"/>
                </a:ext>
              </a:extLst>
            </p:cNvPr>
            <p:cNvSpPr txBox="1"/>
            <p:nvPr/>
          </p:nvSpPr>
          <p:spPr>
            <a:xfrm>
              <a:off x="4038600" y="1550659"/>
              <a:ext cx="1625598" cy="523220"/>
            </a:xfrm>
            <a:prstGeom prst="rect">
              <a:avLst/>
            </a:prstGeom>
            <a:noFill/>
          </p:spPr>
          <p:txBody>
            <a:bodyPr wrap="square" rtlCol="0">
              <a:spAutoFit/>
            </a:bodyPr>
            <a:lstStyle/>
            <a:p>
              <a:pPr algn="r"/>
              <a:r>
                <a:rPr lang="en-US" sz="2800" dirty="0">
                  <a:solidFill>
                    <a:schemeClr val="accent1">
                      <a:lumMod val="50000"/>
                    </a:schemeClr>
                  </a:solidFill>
                  <a:latin typeface="Century Gothic" panose="020B0502020202020204" pitchFamily="34" charset="0"/>
                </a:rPr>
                <a:t>Likes</a:t>
              </a:r>
            </a:p>
          </p:txBody>
        </p:sp>
        <p:sp>
          <p:nvSpPr>
            <p:cNvPr id="11" name="TextBox 10">
              <a:extLst>
                <a:ext uri="{FF2B5EF4-FFF2-40B4-BE49-F238E27FC236}">
                  <a16:creationId xmlns:a16="http://schemas.microsoft.com/office/drawing/2014/main" id="{7B4443F7-1D0B-6541-B1CA-6236514FAB9F}"/>
                </a:ext>
              </a:extLst>
            </p:cNvPr>
            <p:cNvSpPr txBox="1"/>
            <p:nvPr/>
          </p:nvSpPr>
          <p:spPr>
            <a:xfrm>
              <a:off x="6626226" y="2992738"/>
              <a:ext cx="3676647" cy="523220"/>
            </a:xfrm>
            <a:prstGeom prst="rect">
              <a:avLst/>
            </a:prstGeom>
            <a:noFill/>
          </p:spPr>
          <p:txBody>
            <a:bodyPr wrap="square" rtlCol="0">
              <a:spAutoFit/>
            </a:bodyPr>
            <a:lstStyle/>
            <a:p>
              <a:r>
                <a:rPr lang="en-US" sz="2800" dirty="0">
                  <a:solidFill>
                    <a:schemeClr val="accent1">
                      <a:lumMod val="50000"/>
                    </a:schemeClr>
                  </a:solidFill>
                  <a:latin typeface="Century Gothic" panose="020B0502020202020204" pitchFamily="34" charset="0"/>
                </a:rPr>
                <a:t>Ideas/Suggestions</a:t>
              </a:r>
            </a:p>
          </p:txBody>
        </p:sp>
        <p:sp>
          <p:nvSpPr>
            <p:cNvPr id="12" name="TextBox 11">
              <a:extLst>
                <a:ext uri="{FF2B5EF4-FFF2-40B4-BE49-F238E27FC236}">
                  <a16:creationId xmlns:a16="http://schemas.microsoft.com/office/drawing/2014/main" id="{E4FADE6E-6D83-F146-9DAD-9709A815C8EA}"/>
                </a:ext>
              </a:extLst>
            </p:cNvPr>
            <p:cNvSpPr txBox="1"/>
            <p:nvPr/>
          </p:nvSpPr>
          <p:spPr>
            <a:xfrm>
              <a:off x="6626226" y="1550659"/>
              <a:ext cx="2238367" cy="523220"/>
            </a:xfrm>
            <a:prstGeom prst="rect">
              <a:avLst/>
            </a:prstGeom>
            <a:noFill/>
          </p:spPr>
          <p:txBody>
            <a:bodyPr wrap="square" rtlCol="0">
              <a:spAutoFit/>
            </a:bodyPr>
            <a:lstStyle/>
            <a:p>
              <a:r>
                <a:rPr lang="en-US" sz="2800" dirty="0">
                  <a:solidFill>
                    <a:schemeClr val="accent1">
                      <a:lumMod val="50000"/>
                    </a:schemeClr>
                  </a:solidFill>
                  <a:latin typeface="Century Gothic" panose="020B0502020202020204" pitchFamily="34" charset="0"/>
                </a:rPr>
                <a:t>Criticisms</a:t>
              </a:r>
            </a:p>
          </p:txBody>
        </p:sp>
        <p:sp>
          <p:nvSpPr>
            <p:cNvPr id="13" name="TextBox 12">
              <a:extLst>
                <a:ext uri="{FF2B5EF4-FFF2-40B4-BE49-F238E27FC236}">
                  <a16:creationId xmlns:a16="http://schemas.microsoft.com/office/drawing/2014/main" id="{C9E97935-B81A-7E41-969C-B0924CD29562}"/>
                </a:ext>
              </a:extLst>
            </p:cNvPr>
            <p:cNvSpPr txBox="1"/>
            <p:nvPr/>
          </p:nvSpPr>
          <p:spPr>
            <a:xfrm>
              <a:off x="3492506" y="2992738"/>
              <a:ext cx="2171692" cy="523220"/>
            </a:xfrm>
            <a:prstGeom prst="rect">
              <a:avLst/>
            </a:prstGeom>
            <a:noFill/>
          </p:spPr>
          <p:txBody>
            <a:bodyPr wrap="square" rtlCol="0">
              <a:spAutoFit/>
            </a:bodyPr>
            <a:lstStyle/>
            <a:p>
              <a:pPr algn="r"/>
              <a:r>
                <a:rPr lang="en-US" sz="2800" dirty="0">
                  <a:solidFill>
                    <a:schemeClr val="accent1">
                      <a:lumMod val="50000"/>
                    </a:schemeClr>
                  </a:solidFill>
                  <a:latin typeface="Century Gothic" panose="020B0502020202020204" pitchFamily="34" charset="0"/>
                </a:rPr>
                <a:t>Questions</a:t>
              </a:r>
            </a:p>
          </p:txBody>
        </p:sp>
      </p:grpSp>
      <p:sp>
        <p:nvSpPr>
          <p:cNvPr id="14" name="TextBox 13">
            <a:extLst>
              <a:ext uri="{FF2B5EF4-FFF2-40B4-BE49-F238E27FC236}">
                <a16:creationId xmlns:a16="http://schemas.microsoft.com/office/drawing/2014/main" id="{4D387AC9-ED35-B546-825A-5756B6470D88}"/>
              </a:ext>
            </a:extLst>
          </p:cNvPr>
          <p:cNvSpPr txBox="1"/>
          <p:nvPr/>
        </p:nvSpPr>
        <p:spPr>
          <a:xfrm>
            <a:off x="2835275" y="710617"/>
            <a:ext cx="6673847" cy="590931"/>
          </a:xfrm>
          <a:prstGeom prst="rect">
            <a:avLst/>
          </a:prstGeom>
          <a:noFill/>
        </p:spPr>
        <p:txBody>
          <a:bodyPr wrap="square" rtlCol="0">
            <a:spAutoFit/>
          </a:bodyPr>
          <a:lstStyle/>
          <a:p>
            <a:pPr algn="ctr">
              <a:lnSpc>
                <a:spcPct val="90000"/>
              </a:lnSpc>
              <a:spcBef>
                <a:spcPct val="0"/>
              </a:spcBef>
            </a:pPr>
            <a:r>
              <a:rPr lang="en-US" sz="3600" dirty="0">
                <a:solidFill>
                  <a:srgbClr val="0070C0"/>
                </a:solidFill>
                <a:latin typeface="+mj-lt"/>
                <a:ea typeface="+mj-ea"/>
                <a:cs typeface="+mj-cs"/>
              </a:rPr>
              <a:t>Feedback Capture Grid</a:t>
            </a:r>
          </a:p>
        </p:txBody>
      </p:sp>
      <p:pic>
        <p:nvPicPr>
          <p:cNvPr id="16" name="Picture 15">
            <a:extLst>
              <a:ext uri="{FF2B5EF4-FFF2-40B4-BE49-F238E27FC236}">
                <a16:creationId xmlns:a16="http://schemas.microsoft.com/office/drawing/2014/main" id="{1D8E25B7-36F1-904D-A891-26151C8435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pic>
        <p:nvPicPr>
          <p:cNvPr id="18" name="Picture 2" descr="Ganpat University Institute of Computer Technology">
            <a:extLst>
              <a:ext uri="{FF2B5EF4-FFF2-40B4-BE49-F238E27FC236}">
                <a16:creationId xmlns:a16="http://schemas.microsoft.com/office/drawing/2014/main" id="{19D84CA6-A716-D140-8DCA-44A2620A2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20" name="Footer Placeholder 10">
            <a:extLst>
              <a:ext uri="{FF2B5EF4-FFF2-40B4-BE49-F238E27FC236}">
                <a16:creationId xmlns:a16="http://schemas.microsoft.com/office/drawing/2014/main" id="{65217F12-CEBC-2244-856E-EBCEFD1931D1}"/>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spTree>
    <p:extLst>
      <p:ext uri="{BB962C8B-B14F-4D97-AF65-F5344CB8AC3E}">
        <p14:creationId xmlns:p14="http://schemas.microsoft.com/office/powerpoint/2010/main" val="3952393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BA450-E332-C84D-A28F-EFEC111D201C}"/>
              </a:ext>
            </a:extLst>
          </p:cNvPr>
          <p:cNvSpPr>
            <a:spLocks noGrp="1"/>
          </p:cNvSpPr>
          <p:nvPr>
            <p:ph type="title"/>
          </p:nvPr>
        </p:nvSpPr>
        <p:spPr>
          <a:xfrm>
            <a:off x="2075978" y="429401"/>
            <a:ext cx="184647" cy="769401"/>
          </a:xfrm>
        </p:spPr>
        <p:txBody>
          <a:bodyPr/>
          <a:lstStyle/>
          <a:p>
            <a:endParaRPr lang="en-US"/>
          </a:p>
        </p:txBody>
      </p:sp>
      <p:sp>
        <p:nvSpPr>
          <p:cNvPr id="2" name="Slide Number Placeholder 1"/>
          <p:cNvSpPr>
            <a:spLocks noGrp="1"/>
          </p:cNvSpPr>
          <p:nvPr>
            <p:ph type="sldNum" sz="quarter" idx="4294967295"/>
          </p:nvPr>
        </p:nvSpPr>
        <p:spPr>
          <a:xfrm>
            <a:off x="9525000" y="6356351"/>
            <a:ext cx="2743200" cy="365125"/>
          </a:xfrm>
        </p:spPr>
        <p:txBody>
          <a:bodyPr/>
          <a:lstStyle/>
          <a:p>
            <a:fld id="{1048A419-4922-4E4F-A518-C00C333A2520}" type="slidenum">
              <a:rPr lang="en-US" smtClean="0"/>
              <a:pPr/>
              <a:t>61</a:t>
            </a:fld>
            <a:endParaRPr lang="en-US"/>
          </a:p>
        </p:txBody>
      </p:sp>
      <p:pic>
        <p:nvPicPr>
          <p:cNvPr id="5" name="Picture 4"/>
          <p:cNvPicPr>
            <a:picLocks noChangeAspect="1"/>
          </p:cNvPicPr>
          <p:nvPr/>
        </p:nvPicPr>
        <p:blipFill>
          <a:blip r:embed="rId2" cstate="print"/>
          <a:stretch>
            <a:fillRect/>
          </a:stretch>
        </p:blipFill>
        <p:spPr>
          <a:xfrm>
            <a:off x="76200" y="42333"/>
            <a:ext cx="12192000" cy="6888158"/>
          </a:xfrm>
          <a:prstGeom prst="rect">
            <a:avLst/>
          </a:prstGeom>
        </p:spPr>
      </p:pic>
    </p:spTree>
    <p:extLst>
      <p:ext uri="{BB962C8B-B14F-4D97-AF65-F5344CB8AC3E}">
        <p14:creationId xmlns:p14="http://schemas.microsoft.com/office/powerpoint/2010/main" val="95007156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51463" y="1161"/>
            <a:ext cx="12041481" cy="6790740"/>
          </a:xfrm>
          <a:prstGeom prst="rect">
            <a:avLst/>
          </a:prstGeom>
        </p:spPr>
      </p:pic>
    </p:spTree>
    <p:extLst>
      <p:ext uri="{BB962C8B-B14F-4D97-AF65-F5344CB8AC3E}">
        <p14:creationId xmlns:p14="http://schemas.microsoft.com/office/powerpoint/2010/main" val="27516958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 y="464503"/>
            <a:ext cx="11109960" cy="884239"/>
          </a:xfrm>
        </p:spPr>
        <p:txBody>
          <a:bodyPr>
            <a:normAutofit/>
          </a:bodyPr>
          <a:lstStyle/>
          <a:p>
            <a:r>
              <a:rPr lang="en-US" sz="3600" dirty="0">
                <a:solidFill>
                  <a:srgbClr val="0070C0"/>
                </a:solidFill>
              </a:rPr>
              <a:t>Feedback and Iterations of Prototype</a:t>
            </a:r>
          </a:p>
        </p:txBody>
      </p:sp>
      <p:sp>
        <p:nvSpPr>
          <p:cNvPr id="3" name="Content Placeholder 2"/>
          <p:cNvSpPr>
            <a:spLocks noGrp="1"/>
          </p:cNvSpPr>
          <p:nvPr>
            <p:ph idx="1"/>
          </p:nvPr>
        </p:nvSpPr>
        <p:spPr>
          <a:xfrm>
            <a:off x="617220" y="1459389"/>
            <a:ext cx="11109960" cy="1969611"/>
          </a:xfrm>
        </p:spPr>
        <p:txBody>
          <a:bodyPr/>
          <a:lstStyle/>
          <a:p>
            <a:r>
              <a:rPr lang="en-US" sz="2800" dirty="0"/>
              <a:t>Mentioned the feedbacks that you received from users and stakeholders for each versions of your prototype.</a:t>
            </a:r>
          </a:p>
          <a:p>
            <a:r>
              <a:rPr lang="en-US" sz="2800" dirty="0"/>
              <a:t>Based on feedbacks, refine and iterate your solutions to further build next version of your prototype.</a:t>
            </a:r>
          </a:p>
          <a:p>
            <a:endParaRPr lang="en-US" dirty="0"/>
          </a:p>
        </p:txBody>
      </p:sp>
      <p:pic>
        <p:nvPicPr>
          <p:cNvPr id="12" name="Picture 11">
            <a:extLst>
              <a:ext uri="{FF2B5EF4-FFF2-40B4-BE49-F238E27FC236}">
                <a16:creationId xmlns:a16="http://schemas.microsoft.com/office/drawing/2014/main" id="{50C71FCD-CBCF-AB4C-B704-810D4F82E4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3" name="Footer Placeholder 10">
            <a:extLst>
              <a:ext uri="{FF2B5EF4-FFF2-40B4-BE49-F238E27FC236}">
                <a16:creationId xmlns:a16="http://schemas.microsoft.com/office/drawing/2014/main" id="{201F7CFB-8F5D-4D40-A2A1-426BC28942F6}"/>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14" name="Picture 2" descr="Ganpat University Institute of Computer Technology">
            <a:extLst>
              <a:ext uri="{FF2B5EF4-FFF2-40B4-BE49-F238E27FC236}">
                <a16:creationId xmlns:a16="http://schemas.microsoft.com/office/drawing/2014/main" id="{3A1A5099-7CA2-DE4B-B84C-F26E44A05E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0A6897FE-4581-6E40-A6FE-08A26F17E5B3}"/>
              </a:ext>
            </a:extLst>
          </p:cNvPr>
          <p:cNvSpPr/>
          <p:nvPr/>
        </p:nvSpPr>
        <p:spPr>
          <a:xfrm>
            <a:off x="1295400" y="3562431"/>
            <a:ext cx="3962400" cy="24573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65D07C56-147A-0047-86FC-18AA4AD39F73}"/>
              </a:ext>
            </a:extLst>
          </p:cNvPr>
          <p:cNvSpPr/>
          <p:nvPr/>
        </p:nvSpPr>
        <p:spPr>
          <a:xfrm>
            <a:off x="6324600" y="3562431"/>
            <a:ext cx="3962400" cy="24573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10284E24-ACD1-6047-8753-F0707806E9A5}"/>
              </a:ext>
            </a:extLst>
          </p:cNvPr>
          <p:cNvSpPr txBox="1"/>
          <p:nvPr/>
        </p:nvSpPr>
        <p:spPr>
          <a:xfrm>
            <a:off x="2157416" y="3657600"/>
            <a:ext cx="2238367" cy="369332"/>
          </a:xfrm>
          <a:prstGeom prst="rect">
            <a:avLst/>
          </a:prstGeom>
          <a:noFill/>
        </p:spPr>
        <p:txBody>
          <a:bodyPr wrap="square" rtlCol="0">
            <a:spAutoFit/>
          </a:bodyPr>
          <a:lstStyle/>
          <a:p>
            <a:pPr algn="ctr"/>
            <a:r>
              <a:rPr lang="en-US" sz="1800" dirty="0">
                <a:solidFill>
                  <a:schemeClr val="accent1">
                    <a:lumMod val="50000"/>
                  </a:schemeClr>
                </a:solidFill>
                <a:latin typeface="Century Gothic" panose="020B0502020202020204" pitchFamily="34" charset="0"/>
              </a:rPr>
              <a:t>Iteration 1</a:t>
            </a:r>
          </a:p>
        </p:txBody>
      </p:sp>
      <p:sp>
        <p:nvSpPr>
          <p:cNvPr id="10" name="TextBox 9">
            <a:extLst>
              <a:ext uri="{FF2B5EF4-FFF2-40B4-BE49-F238E27FC236}">
                <a16:creationId xmlns:a16="http://schemas.microsoft.com/office/drawing/2014/main" id="{8AA42D77-8907-D64F-AFF0-2B3CB30AB9CB}"/>
              </a:ext>
            </a:extLst>
          </p:cNvPr>
          <p:cNvSpPr txBox="1"/>
          <p:nvPr/>
        </p:nvSpPr>
        <p:spPr>
          <a:xfrm>
            <a:off x="1257299" y="6114970"/>
            <a:ext cx="7360605" cy="369332"/>
          </a:xfrm>
          <a:prstGeom prst="rect">
            <a:avLst/>
          </a:prstGeom>
          <a:noFill/>
        </p:spPr>
        <p:txBody>
          <a:bodyPr wrap="square" rtlCol="0">
            <a:spAutoFit/>
          </a:bodyPr>
          <a:lstStyle/>
          <a:p>
            <a:r>
              <a:rPr lang="en-US" sz="1800" dirty="0">
                <a:solidFill>
                  <a:srgbClr val="FF0000"/>
                </a:solidFill>
                <a:latin typeface="Century Gothic" panose="020B0502020202020204" pitchFamily="34" charset="0"/>
              </a:rPr>
              <a:t>You may add as many iterations of Prototype as you want here.</a:t>
            </a:r>
          </a:p>
        </p:txBody>
      </p:sp>
      <p:sp>
        <p:nvSpPr>
          <p:cNvPr id="11" name="TextBox 10">
            <a:extLst>
              <a:ext uri="{FF2B5EF4-FFF2-40B4-BE49-F238E27FC236}">
                <a16:creationId xmlns:a16="http://schemas.microsoft.com/office/drawing/2014/main" id="{3A946D39-19B1-ED40-BA55-40B5BE67FC69}"/>
              </a:ext>
            </a:extLst>
          </p:cNvPr>
          <p:cNvSpPr txBox="1"/>
          <p:nvPr/>
        </p:nvSpPr>
        <p:spPr>
          <a:xfrm>
            <a:off x="7186616" y="3657600"/>
            <a:ext cx="2238367" cy="369332"/>
          </a:xfrm>
          <a:prstGeom prst="rect">
            <a:avLst/>
          </a:prstGeom>
          <a:noFill/>
        </p:spPr>
        <p:txBody>
          <a:bodyPr wrap="square" rtlCol="0">
            <a:spAutoFit/>
          </a:bodyPr>
          <a:lstStyle/>
          <a:p>
            <a:pPr algn="ctr"/>
            <a:r>
              <a:rPr lang="en-US" sz="1800" dirty="0">
                <a:solidFill>
                  <a:schemeClr val="accent1">
                    <a:lumMod val="50000"/>
                  </a:schemeClr>
                </a:solidFill>
                <a:latin typeface="Century Gothic" panose="020B0502020202020204" pitchFamily="34" charset="0"/>
              </a:rPr>
              <a:t>Iteration 2</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 y="466300"/>
            <a:ext cx="11109960" cy="1143000"/>
          </a:xfrm>
        </p:spPr>
        <p:txBody>
          <a:bodyPr>
            <a:normAutofit fontScale="90000"/>
          </a:bodyPr>
          <a:lstStyle/>
          <a:p>
            <a:r>
              <a:rPr lang="en-US" sz="3600" b="1" dirty="0">
                <a:solidFill>
                  <a:srgbClr val="0070C0"/>
                </a:solidFill>
              </a:rPr>
              <a:t>Deliverables at the end of </a:t>
            </a:r>
            <a:br>
              <a:rPr lang="en-US" sz="3600" b="1" dirty="0">
                <a:solidFill>
                  <a:srgbClr val="0070C0"/>
                </a:solidFill>
              </a:rPr>
            </a:br>
            <a:r>
              <a:rPr lang="en-US" sz="3600" b="1" dirty="0">
                <a:solidFill>
                  <a:srgbClr val="0070C0"/>
                </a:solidFill>
              </a:rPr>
              <a:t>Conceptualization, Prototype, Test Phase...</a:t>
            </a:r>
            <a:endParaRPr lang="en-IN" sz="3600" b="1" dirty="0">
              <a:solidFill>
                <a:srgbClr val="0070C0"/>
              </a:solidFill>
            </a:endParaRPr>
          </a:p>
        </p:txBody>
      </p:sp>
      <p:sp>
        <p:nvSpPr>
          <p:cNvPr id="7" name="Content Placeholder 6">
            <a:extLst>
              <a:ext uri="{FF2B5EF4-FFF2-40B4-BE49-F238E27FC236}">
                <a16:creationId xmlns:a16="http://schemas.microsoft.com/office/drawing/2014/main" id="{F0EC7DD5-7280-B14B-8E2E-985C19F2C2F6}"/>
              </a:ext>
            </a:extLst>
          </p:cNvPr>
          <p:cNvSpPr>
            <a:spLocks noGrp="1"/>
          </p:cNvSpPr>
          <p:nvPr>
            <p:ph idx="1"/>
          </p:nvPr>
        </p:nvSpPr>
        <p:spPr>
          <a:xfrm>
            <a:off x="617220" y="2092905"/>
            <a:ext cx="11109960" cy="3916364"/>
          </a:xfrm>
        </p:spPr>
        <p:txBody>
          <a:bodyPr>
            <a:normAutofit fontScale="85000" lnSpcReduction="10000"/>
          </a:bodyPr>
          <a:lstStyle/>
          <a:p>
            <a:pPr marL="457200" indent="-457200">
              <a:spcAft>
                <a:spcPts val="800"/>
              </a:spcAft>
            </a:pPr>
            <a:r>
              <a:rPr lang="en-US" b="1" u="sng" dirty="0"/>
              <a:t>Each team</a:t>
            </a:r>
            <a:r>
              <a:rPr lang="en-US" b="1" dirty="0"/>
              <a:t> will have to refine, combine and finalize on various ideas from Ideation phase to prototype 2-3 concepts. </a:t>
            </a:r>
          </a:p>
          <a:p>
            <a:pPr marL="457200" indent="-457200">
              <a:spcAft>
                <a:spcPts val="800"/>
              </a:spcAft>
            </a:pPr>
            <a:r>
              <a:rPr lang="en-US" b="1" dirty="0"/>
              <a:t>Create prototype of probable 2-3 concepts and test with your users and stakeholders. Then combine best features of these concepts into final solution.</a:t>
            </a:r>
          </a:p>
          <a:p>
            <a:pPr marL="457200" indent="-457200">
              <a:spcAft>
                <a:spcPts val="800"/>
              </a:spcAft>
            </a:pPr>
            <a:r>
              <a:rPr lang="en-US" b="1" dirty="0"/>
              <a:t>Based on their feedback, make little refinement and iterate the prototypes and build it again.</a:t>
            </a:r>
          </a:p>
          <a:p>
            <a:pPr marL="457200" indent="-457200">
              <a:spcAft>
                <a:spcPts val="800"/>
              </a:spcAft>
            </a:pPr>
            <a:r>
              <a:rPr lang="en-US" b="1" dirty="0">
                <a:solidFill>
                  <a:srgbClr val="FF0000"/>
                </a:solidFill>
              </a:rPr>
              <a:t>Repeat the above steps of build-test-iterate till you get final solutions.</a:t>
            </a:r>
            <a:endParaRPr lang="en-US" dirty="0">
              <a:solidFill>
                <a:srgbClr val="FF0000"/>
              </a:solidFill>
            </a:endParaRPr>
          </a:p>
          <a:p>
            <a:pPr marL="457200" indent="-457200">
              <a:spcAft>
                <a:spcPts val="800"/>
              </a:spcAft>
            </a:pPr>
            <a:endParaRPr lang="en-US" b="1" dirty="0"/>
          </a:p>
        </p:txBody>
      </p:sp>
      <p:pic>
        <p:nvPicPr>
          <p:cNvPr id="16" name="Picture 15">
            <a:extLst>
              <a:ext uri="{FF2B5EF4-FFF2-40B4-BE49-F238E27FC236}">
                <a16:creationId xmlns:a16="http://schemas.microsoft.com/office/drawing/2014/main" id="{14512BDD-CBA5-094B-91B3-B2C7BADBC7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2" name="Footer Placeholder 10">
            <a:extLst>
              <a:ext uri="{FF2B5EF4-FFF2-40B4-BE49-F238E27FC236}">
                <a16:creationId xmlns:a16="http://schemas.microsoft.com/office/drawing/2014/main" id="{3BC4FCCA-A45B-DD48-9A1F-CBC0B05C36B0}"/>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8" name="Picture 2" descr="Ganpat University Institute of Computer Technology">
            <a:extLst>
              <a:ext uri="{FF2B5EF4-FFF2-40B4-BE49-F238E27FC236}">
                <a16:creationId xmlns:a16="http://schemas.microsoft.com/office/drawing/2014/main" id="{D0DE28D7-46F2-3F4E-A270-6F3272AA10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80593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2CCAA-A38E-4D42-801F-B1EEEB6E491A}"/>
              </a:ext>
            </a:extLst>
          </p:cNvPr>
          <p:cNvSpPr>
            <a:spLocks noGrp="1"/>
          </p:cNvSpPr>
          <p:nvPr>
            <p:ph type="title"/>
          </p:nvPr>
        </p:nvSpPr>
        <p:spPr/>
        <p:txBody>
          <a:bodyPr vert="horz" lIns="91399" tIns="45700" rIns="91399" bIns="45700" rtlCol="0" anchor="ctr">
            <a:normAutofit/>
          </a:bodyPr>
          <a:lstStyle/>
          <a:p>
            <a:r>
              <a:rPr lang="en-US" sz="3600" dirty="0">
                <a:solidFill>
                  <a:srgbClr val="0070C0"/>
                </a:solidFill>
              </a:rPr>
              <a:t>What is Business Model?</a:t>
            </a:r>
          </a:p>
        </p:txBody>
      </p:sp>
      <p:sp>
        <p:nvSpPr>
          <p:cNvPr id="4" name="Content Placeholder 3">
            <a:extLst>
              <a:ext uri="{FF2B5EF4-FFF2-40B4-BE49-F238E27FC236}">
                <a16:creationId xmlns:a16="http://schemas.microsoft.com/office/drawing/2014/main" id="{1A0D95B1-E132-FD4F-9AE7-D04F4609D829}"/>
              </a:ext>
            </a:extLst>
          </p:cNvPr>
          <p:cNvSpPr>
            <a:spLocks noGrp="1"/>
          </p:cNvSpPr>
          <p:nvPr>
            <p:ph idx="1"/>
          </p:nvPr>
        </p:nvSpPr>
        <p:spPr>
          <a:xfrm>
            <a:off x="914401" y="1825625"/>
            <a:ext cx="10515599" cy="4351338"/>
          </a:xfrm>
        </p:spPr>
        <p:txBody>
          <a:bodyPr>
            <a:normAutofit/>
          </a:bodyPr>
          <a:lstStyle/>
          <a:p>
            <a:r>
              <a:rPr lang="en-US" dirty="0"/>
              <a:t>An enterprise's plan to </a:t>
            </a:r>
            <a:r>
              <a:rPr lang="en-US" b="1" dirty="0"/>
              <a:t>create</a:t>
            </a:r>
            <a:r>
              <a:rPr lang="en-US" dirty="0"/>
              <a:t>, </a:t>
            </a:r>
            <a:r>
              <a:rPr lang="en-US" b="1" dirty="0"/>
              <a:t>operate</a:t>
            </a:r>
            <a:r>
              <a:rPr lang="en-US" dirty="0"/>
              <a:t> and </a:t>
            </a:r>
            <a:r>
              <a:rPr lang="en-US" b="1" dirty="0"/>
              <a:t>sustain a business</a:t>
            </a:r>
            <a:endParaRPr lang="en-US" b="1" dirty="0">
              <a:solidFill>
                <a:srgbClr val="FF0000"/>
              </a:solidFill>
            </a:endParaRPr>
          </a:p>
          <a:p>
            <a:r>
              <a:rPr lang="en-US" dirty="0"/>
              <a:t>A plan for the successful operation of a business, identifying various key resources, activities, who are your customer and how do you reach them, financial and revenue model etc.</a:t>
            </a:r>
          </a:p>
          <a:p>
            <a:endParaRPr lang="en-US" dirty="0"/>
          </a:p>
        </p:txBody>
      </p:sp>
      <p:sp>
        <p:nvSpPr>
          <p:cNvPr id="5" name="Content Placeholder 2">
            <a:extLst>
              <a:ext uri="{FF2B5EF4-FFF2-40B4-BE49-F238E27FC236}">
                <a16:creationId xmlns:a16="http://schemas.microsoft.com/office/drawing/2014/main" id="{FFEAC82E-E128-9947-B817-BD63C2CA8EA1}"/>
              </a:ext>
            </a:extLst>
          </p:cNvPr>
          <p:cNvSpPr txBox="1">
            <a:spLocks/>
          </p:cNvSpPr>
          <p:nvPr/>
        </p:nvSpPr>
        <p:spPr>
          <a:xfrm>
            <a:off x="-28550" y="5029200"/>
            <a:ext cx="12372949" cy="950395"/>
          </a:xfrm>
          <a:prstGeom prst="rect">
            <a:avLst/>
          </a:prstGeom>
          <a:solidFill>
            <a:srgbClr val="FBBC05"/>
          </a:solidFill>
        </p:spPr>
        <p:txBody>
          <a:bodyPr vert="horz" lIns="91440" tIns="45720" rIns="91440" bIns="45720" rtlCol="0" anchor="ctr">
            <a:no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accent1">
                    <a:lumMod val="50000"/>
                  </a:schemeClr>
                </a:solidFill>
                <a:latin typeface="Century Gothic" panose="020B0502020202020204" pitchFamily="34" charset="0"/>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accent1">
                    <a:lumMod val="50000"/>
                  </a:schemeClr>
                </a:solidFill>
                <a:latin typeface="Century Gothic" panose="020B0502020202020204" pitchFamily="34" charset="0"/>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accent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accent1">
                    <a:lumMod val="50000"/>
                  </a:schemeClr>
                </a:solidFill>
                <a:latin typeface="Century Gothic" panose="020B0502020202020204" pitchFamily="34" charset="0"/>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accent1">
                    <a:lumMod val="50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chemeClr val="tx2">
                    <a:lumMod val="50000"/>
                  </a:schemeClr>
                </a:solidFill>
              </a:rPr>
              <a:t>“How an enterprise </a:t>
            </a:r>
            <a:r>
              <a:rPr lang="en-US" sz="3200" b="1" dirty="0">
                <a:solidFill>
                  <a:schemeClr val="tx2">
                    <a:lumMod val="50000"/>
                  </a:schemeClr>
                </a:solidFill>
              </a:rPr>
              <a:t>create</a:t>
            </a:r>
            <a:r>
              <a:rPr lang="en-US" sz="3200" dirty="0">
                <a:solidFill>
                  <a:schemeClr val="tx2">
                    <a:lumMod val="50000"/>
                  </a:schemeClr>
                </a:solidFill>
              </a:rPr>
              <a:t>, </a:t>
            </a:r>
            <a:r>
              <a:rPr lang="en-US" sz="3200" b="1" dirty="0">
                <a:solidFill>
                  <a:schemeClr val="tx2">
                    <a:lumMod val="50000"/>
                  </a:schemeClr>
                </a:solidFill>
              </a:rPr>
              <a:t>deliver</a:t>
            </a:r>
            <a:r>
              <a:rPr lang="en-US" sz="3200" dirty="0">
                <a:solidFill>
                  <a:schemeClr val="tx2">
                    <a:lumMod val="50000"/>
                  </a:schemeClr>
                </a:solidFill>
              </a:rPr>
              <a:t> and </a:t>
            </a:r>
            <a:r>
              <a:rPr lang="en-US" sz="3200" b="1" dirty="0">
                <a:solidFill>
                  <a:schemeClr val="tx2">
                    <a:lumMod val="50000"/>
                  </a:schemeClr>
                </a:solidFill>
              </a:rPr>
              <a:t>capture Value</a:t>
            </a:r>
            <a:r>
              <a:rPr lang="en-US" sz="3200" dirty="0">
                <a:solidFill>
                  <a:schemeClr val="tx2">
                    <a:lumMod val="50000"/>
                  </a:schemeClr>
                </a:solidFill>
              </a:rPr>
              <a:t>”</a:t>
            </a:r>
          </a:p>
        </p:txBody>
      </p:sp>
      <p:pic>
        <p:nvPicPr>
          <p:cNvPr id="6" name="Picture 5">
            <a:extLst>
              <a:ext uri="{FF2B5EF4-FFF2-40B4-BE49-F238E27FC236}">
                <a16:creationId xmlns:a16="http://schemas.microsoft.com/office/drawing/2014/main" id="{A0DE6E6B-148B-034D-AE35-F9466832E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7" name="Footer Placeholder 10">
            <a:extLst>
              <a:ext uri="{FF2B5EF4-FFF2-40B4-BE49-F238E27FC236}">
                <a16:creationId xmlns:a16="http://schemas.microsoft.com/office/drawing/2014/main" id="{18FF4AC8-1C16-174B-8464-9F3BA2B249B6}"/>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8" name="Picture 2" descr="Ganpat University Institute of Computer Technology">
            <a:extLst>
              <a:ext uri="{FF2B5EF4-FFF2-40B4-BE49-F238E27FC236}">
                <a16:creationId xmlns:a16="http://schemas.microsoft.com/office/drawing/2014/main" id="{AA15D2E8-ED33-F54E-A9DE-A9E4225676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38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F316-59A3-1143-B512-C4DA5EAA924A}"/>
              </a:ext>
            </a:extLst>
          </p:cNvPr>
          <p:cNvSpPr>
            <a:spLocks noGrp="1"/>
          </p:cNvSpPr>
          <p:nvPr>
            <p:ph type="title"/>
          </p:nvPr>
        </p:nvSpPr>
        <p:spPr/>
        <p:txBody>
          <a:bodyPr vert="horz" lIns="91399" tIns="45700" rIns="91399" bIns="45700" rtlCol="0" anchor="ctr">
            <a:normAutofit/>
          </a:bodyPr>
          <a:lstStyle/>
          <a:p>
            <a:r>
              <a:rPr lang="en-IN" sz="3600" dirty="0">
                <a:solidFill>
                  <a:srgbClr val="0070C0"/>
                </a:solidFill>
              </a:rPr>
              <a:t>Types of Business Models</a:t>
            </a:r>
            <a:endParaRPr lang="en-US" sz="3600" dirty="0">
              <a:solidFill>
                <a:srgbClr val="0070C0"/>
              </a:solidFill>
            </a:endParaRPr>
          </a:p>
        </p:txBody>
      </p:sp>
      <p:sp>
        <p:nvSpPr>
          <p:cNvPr id="3" name="Content Placeholder 2">
            <a:extLst>
              <a:ext uri="{FF2B5EF4-FFF2-40B4-BE49-F238E27FC236}">
                <a16:creationId xmlns:a16="http://schemas.microsoft.com/office/drawing/2014/main" id="{B7EE02E9-25DD-DA43-AA52-A05375FA0AF9}"/>
              </a:ext>
            </a:extLst>
          </p:cNvPr>
          <p:cNvSpPr>
            <a:spLocks noGrp="1"/>
          </p:cNvSpPr>
          <p:nvPr>
            <p:ph idx="1"/>
          </p:nvPr>
        </p:nvSpPr>
        <p:spPr>
          <a:xfrm>
            <a:off x="889709" y="1295400"/>
            <a:ext cx="10837471" cy="4951829"/>
          </a:xfrm>
        </p:spPr>
        <p:txBody>
          <a:bodyPr>
            <a:normAutofit fontScale="85000" lnSpcReduction="20000"/>
          </a:bodyPr>
          <a:lstStyle/>
          <a:p>
            <a:pPr>
              <a:lnSpc>
                <a:spcPct val="110000"/>
              </a:lnSpc>
            </a:pPr>
            <a:r>
              <a:rPr lang="en-IN" b="1" dirty="0"/>
              <a:t>Subscription Model </a:t>
            </a:r>
            <a:r>
              <a:rPr lang="en-IN" dirty="0"/>
              <a:t>-</a:t>
            </a:r>
            <a:r>
              <a:rPr lang="en-IN" b="1" dirty="0"/>
              <a:t> </a:t>
            </a:r>
            <a:r>
              <a:rPr lang="en-IN" dirty="0"/>
              <a:t>Netflix, Hulu, Amazon Prime, Disney+</a:t>
            </a:r>
          </a:p>
          <a:p>
            <a:pPr>
              <a:lnSpc>
                <a:spcPct val="110000"/>
              </a:lnSpc>
            </a:pPr>
            <a:r>
              <a:rPr lang="en-IN" b="1" dirty="0"/>
              <a:t>Bundling Model </a:t>
            </a:r>
            <a:r>
              <a:rPr lang="en-IN" dirty="0"/>
              <a:t>- Adobe Creative Suite, Microsoft Office, Burger King</a:t>
            </a:r>
          </a:p>
          <a:p>
            <a:pPr>
              <a:lnSpc>
                <a:spcPct val="110000"/>
              </a:lnSpc>
            </a:pPr>
            <a:r>
              <a:rPr lang="en-IN" b="1" dirty="0"/>
              <a:t>Freemium Model</a:t>
            </a:r>
            <a:r>
              <a:rPr lang="en-IN" dirty="0"/>
              <a:t> - Spotify, LinkedIn, Skype, </a:t>
            </a:r>
            <a:r>
              <a:rPr lang="en-IN" dirty="0" err="1"/>
              <a:t>MailChimp</a:t>
            </a:r>
            <a:endParaRPr lang="en-IN" dirty="0"/>
          </a:p>
          <a:p>
            <a:pPr>
              <a:lnSpc>
                <a:spcPct val="110000"/>
              </a:lnSpc>
            </a:pPr>
            <a:r>
              <a:rPr lang="en-IN" b="1" dirty="0"/>
              <a:t>Razor Blades Model</a:t>
            </a:r>
            <a:r>
              <a:rPr lang="en-IN" dirty="0"/>
              <a:t> – Gillette, HP &amp; Canon printers, Xbox</a:t>
            </a:r>
          </a:p>
          <a:p>
            <a:pPr>
              <a:lnSpc>
                <a:spcPct val="110000"/>
              </a:lnSpc>
            </a:pPr>
            <a:r>
              <a:rPr lang="en-IN" b="1" dirty="0"/>
              <a:t>Product to Service Model</a:t>
            </a:r>
            <a:r>
              <a:rPr lang="en-IN" dirty="0"/>
              <a:t> - Zipcar, Uber, </a:t>
            </a:r>
            <a:r>
              <a:rPr lang="en-IN" dirty="0" err="1"/>
              <a:t>Zometo</a:t>
            </a:r>
            <a:r>
              <a:rPr lang="en-IN" dirty="0"/>
              <a:t>, Lyft</a:t>
            </a:r>
          </a:p>
          <a:p>
            <a:pPr>
              <a:lnSpc>
                <a:spcPct val="110000"/>
              </a:lnSpc>
            </a:pPr>
            <a:r>
              <a:rPr lang="en-IN" b="1" dirty="0"/>
              <a:t>Leasing Model </a:t>
            </a:r>
            <a:r>
              <a:rPr lang="en-IN" dirty="0"/>
              <a:t>- U-Haul, Enterprise, </a:t>
            </a:r>
            <a:r>
              <a:rPr lang="en-IN" dirty="0" err="1"/>
              <a:t>Rent-a-Center</a:t>
            </a:r>
            <a:endParaRPr lang="en-IN" dirty="0"/>
          </a:p>
          <a:p>
            <a:pPr>
              <a:lnSpc>
                <a:spcPct val="110000"/>
              </a:lnSpc>
            </a:pPr>
            <a:r>
              <a:rPr lang="en-IN" b="1" dirty="0"/>
              <a:t>Crowdsourcing</a:t>
            </a:r>
            <a:r>
              <a:rPr lang="en-IN" dirty="0"/>
              <a:t> </a:t>
            </a:r>
            <a:r>
              <a:rPr lang="en-IN" b="1" dirty="0"/>
              <a:t>Model</a:t>
            </a:r>
            <a:r>
              <a:rPr lang="en-IN" dirty="0"/>
              <a:t> - Wikipedia, YouTube, IMDB</a:t>
            </a:r>
          </a:p>
          <a:p>
            <a:pPr>
              <a:lnSpc>
                <a:spcPct val="110000"/>
              </a:lnSpc>
            </a:pPr>
            <a:r>
              <a:rPr lang="en-IN" b="1" dirty="0"/>
              <a:t>One-for-One Model </a:t>
            </a:r>
            <a:r>
              <a:rPr lang="en-IN" dirty="0"/>
              <a:t>– Social Entrepreneurship</a:t>
            </a:r>
          </a:p>
          <a:p>
            <a:pPr lvl="1">
              <a:lnSpc>
                <a:spcPct val="110000"/>
              </a:lnSpc>
            </a:pPr>
            <a:r>
              <a:rPr lang="en-IN" dirty="0"/>
              <a:t>Blake Mycoskie, the founder of TOMS, pioneered this form of social entrepreneurship.</a:t>
            </a:r>
          </a:p>
          <a:p>
            <a:pPr>
              <a:lnSpc>
                <a:spcPct val="110000"/>
              </a:lnSpc>
            </a:pPr>
            <a:r>
              <a:rPr lang="en-IN" b="1" dirty="0"/>
              <a:t>Franchise Model </a:t>
            </a:r>
            <a:r>
              <a:rPr lang="en-IN" dirty="0"/>
              <a:t>- Starbucks, Domino’s, Subway, McDonald’s</a:t>
            </a:r>
            <a:endParaRPr lang="en-US" dirty="0"/>
          </a:p>
        </p:txBody>
      </p:sp>
      <p:pic>
        <p:nvPicPr>
          <p:cNvPr id="4" name="Picture 3">
            <a:extLst>
              <a:ext uri="{FF2B5EF4-FFF2-40B4-BE49-F238E27FC236}">
                <a16:creationId xmlns:a16="http://schemas.microsoft.com/office/drawing/2014/main" id="{03C36B3B-9711-0743-B22B-09B5E985D2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08B76690-3690-0943-B0F9-165486BAF8C2}"/>
              </a:ext>
            </a:extLst>
          </p:cNvPr>
          <p:cNvSpPr>
            <a:spLocks noGrp="1"/>
          </p:cNvSpPr>
          <p:nvPr>
            <p:ph type="ftr" sz="quarter" idx="11"/>
          </p:nvPr>
        </p:nvSpPr>
        <p:spPr>
          <a:xfrm>
            <a:off x="6579870" y="6492875"/>
            <a:ext cx="5764530" cy="365125"/>
          </a:xfrm>
        </p:spPr>
        <p:txBody>
          <a:bodyPr/>
          <a:lstStyle/>
          <a:p>
            <a:pPr algn="r"/>
            <a:r>
              <a:rPr lang="en-US" dirty="0"/>
              <a:t>© 2020 </a:t>
            </a:r>
            <a:r>
              <a:rPr lang="en-US" dirty="0" err="1"/>
              <a:t>Innodesk</a:t>
            </a:r>
            <a:r>
              <a:rPr lang="en-US" dirty="0"/>
              <a:t> </a:t>
            </a:r>
            <a:r>
              <a:rPr lang="en-US" dirty="0" err="1"/>
              <a:t>Designovation</a:t>
            </a:r>
            <a:r>
              <a:rPr lang="en-US" dirty="0"/>
              <a:t> Services. All rights reserved.</a:t>
            </a:r>
          </a:p>
        </p:txBody>
      </p:sp>
      <p:pic>
        <p:nvPicPr>
          <p:cNvPr id="6" name="Picture 2" descr="Ganpat University Institute of Computer Technology">
            <a:extLst>
              <a:ext uri="{FF2B5EF4-FFF2-40B4-BE49-F238E27FC236}">
                <a16:creationId xmlns:a16="http://schemas.microsoft.com/office/drawing/2014/main" id="{834BCC89-5140-604C-90A1-8A9063BDD3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8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the Value Proposition Canvas? - B2B International">
            <a:extLst>
              <a:ext uri="{FF2B5EF4-FFF2-40B4-BE49-F238E27FC236}">
                <a16:creationId xmlns:a16="http://schemas.microsoft.com/office/drawing/2014/main" id="{9B653AB0-C208-6A4D-8AA1-FEA7430DA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031" y="0"/>
            <a:ext cx="9050338" cy="5520681"/>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BDF4A5D3-0564-7B41-8B56-0F4291233FD4}"/>
              </a:ext>
            </a:extLst>
          </p:cNvPr>
          <p:cNvSpPr/>
          <p:nvPr/>
        </p:nvSpPr>
        <p:spPr>
          <a:xfrm>
            <a:off x="5657850" y="2667000"/>
            <a:ext cx="1028700" cy="1028700"/>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FIT</a:t>
            </a:r>
          </a:p>
        </p:txBody>
      </p:sp>
      <p:sp>
        <p:nvSpPr>
          <p:cNvPr id="3" name="TextBox 2">
            <a:extLst>
              <a:ext uri="{FF2B5EF4-FFF2-40B4-BE49-F238E27FC236}">
                <a16:creationId xmlns:a16="http://schemas.microsoft.com/office/drawing/2014/main" id="{5DC31742-E6E9-DD4E-B467-CDE5AA9D5151}"/>
              </a:ext>
            </a:extLst>
          </p:cNvPr>
          <p:cNvSpPr txBox="1"/>
          <p:nvPr/>
        </p:nvSpPr>
        <p:spPr>
          <a:xfrm>
            <a:off x="457200" y="5520681"/>
            <a:ext cx="11430000" cy="1015663"/>
          </a:xfrm>
          <a:prstGeom prst="rect">
            <a:avLst/>
          </a:prstGeom>
          <a:noFill/>
        </p:spPr>
        <p:txBody>
          <a:bodyPr wrap="square" rtlCol="0">
            <a:spAutoFit/>
          </a:bodyPr>
          <a:lstStyle/>
          <a:p>
            <a:r>
              <a:rPr lang="en-US" sz="2000" dirty="0"/>
              <a:t>Create a Value Proposition for your project. You already created Customer Profile during Part 1 (Observation, Empathy, Define) and also Value Proposition (Innovation) during Part 2 {Ideation, Conceptualization, Prototype, Test}. Now find the fit between these two to create your Value Proposition.</a:t>
            </a:r>
          </a:p>
        </p:txBody>
      </p:sp>
    </p:spTree>
    <p:extLst>
      <p:ext uri="{BB962C8B-B14F-4D97-AF65-F5344CB8AC3E}">
        <p14:creationId xmlns:p14="http://schemas.microsoft.com/office/powerpoint/2010/main" val="16066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repeatCount="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FBBFAA1-9A60-4844-92C0-5C70259567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61" b="9176"/>
          <a:stretch/>
        </p:blipFill>
        <p:spPr>
          <a:xfrm>
            <a:off x="331631" y="0"/>
            <a:ext cx="11681139" cy="6858000"/>
          </a:xfrm>
          <a:prstGeom prst="rect">
            <a:avLst/>
          </a:prstGeom>
        </p:spPr>
      </p:pic>
    </p:spTree>
    <p:extLst>
      <p:ext uri="{BB962C8B-B14F-4D97-AF65-F5344CB8AC3E}">
        <p14:creationId xmlns:p14="http://schemas.microsoft.com/office/powerpoint/2010/main" val="4075218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15DD6-DEAA-DF48-B663-1919F35AE4E1}"/>
              </a:ext>
            </a:extLst>
          </p:cNvPr>
          <p:cNvSpPr>
            <a:spLocks noGrp="1"/>
          </p:cNvSpPr>
          <p:nvPr>
            <p:ph type="title"/>
          </p:nvPr>
        </p:nvSpPr>
        <p:spPr>
          <a:xfrm>
            <a:off x="3443321" y="325966"/>
            <a:ext cx="5457758" cy="646290"/>
          </a:xfrm>
        </p:spPr>
        <p:txBody>
          <a:bodyPr vert="horz" lIns="91399" tIns="45700" rIns="91399" bIns="45700" rtlCol="0" anchor="ctr">
            <a:normAutofit/>
          </a:bodyPr>
          <a:lstStyle/>
          <a:p>
            <a:r>
              <a:rPr lang="en-US" sz="3600" dirty="0">
                <a:solidFill>
                  <a:srgbClr val="0070C0"/>
                </a:solidFill>
              </a:rPr>
              <a:t>9 Building blocks of BMC</a:t>
            </a:r>
          </a:p>
        </p:txBody>
      </p:sp>
      <p:sp>
        <p:nvSpPr>
          <p:cNvPr id="4" name="Content Placeholder 3">
            <a:extLst>
              <a:ext uri="{FF2B5EF4-FFF2-40B4-BE49-F238E27FC236}">
                <a16:creationId xmlns:a16="http://schemas.microsoft.com/office/drawing/2014/main" id="{B28AA81F-5491-F440-82C3-6AE4BDF7B885}"/>
              </a:ext>
            </a:extLst>
          </p:cNvPr>
          <p:cNvSpPr>
            <a:spLocks noGrp="1"/>
          </p:cNvSpPr>
          <p:nvPr>
            <p:ph idx="4294967295"/>
          </p:nvPr>
        </p:nvSpPr>
        <p:spPr>
          <a:xfrm>
            <a:off x="735596" y="1049852"/>
            <a:ext cx="10515600" cy="5456782"/>
          </a:xfrm>
        </p:spPr>
        <p:txBody>
          <a:bodyPr>
            <a:normAutofit/>
          </a:bodyPr>
          <a:lstStyle/>
          <a:p>
            <a:pPr marL="358775" indent="-358775">
              <a:spcBef>
                <a:spcPts val="300"/>
              </a:spcBef>
              <a:spcAft>
                <a:spcPts val="300"/>
              </a:spcAft>
              <a:buFont typeface="+mj-lt"/>
              <a:buAutoNum type="arabicPeriod"/>
            </a:pPr>
            <a:r>
              <a:rPr lang="en-IN" sz="1700" b="1" dirty="0"/>
              <a:t>Customer segments:</a:t>
            </a:r>
            <a:r>
              <a:rPr lang="en-IN" sz="1700" dirty="0"/>
              <a:t> List down the customer segments for whom we are creating the value, whose problem we are solving. Look for the segments that provide the most revenue by customer segmentation.</a:t>
            </a:r>
          </a:p>
          <a:p>
            <a:pPr marL="358775" indent="-358775">
              <a:spcBef>
                <a:spcPts val="300"/>
              </a:spcBef>
              <a:spcAft>
                <a:spcPts val="300"/>
              </a:spcAft>
              <a:buFont typeface="+mj-lt"/>
              <a:buAutoNum type="arabicPeriod"/>
            </a:pPr>
            <a:r>
              <a:rPr lang="en-IN" sz="1700" b="1" dirty="0"/>
              <a:t>Value proposition:</a:t>
            </a:r>
            <a:r>
              <a:rPr lang="en-IN" sz="1700" dirty="0"/>
              <a:t> what are your products and services and  what value we are providing to our customers? How are we solving their pains/problems? What is the job you get done for your customer? Which customer needs we are satisfying? - Try to create 1-2 values but do it extremely well to create your USP.</a:t>
            </a:r>
          </a:p>
          <a:p>
            <a:pPr marL="358775" indent="-358775">
              <a:spcBef>
                <a:spcPts val="300"/>
              </a:spcBef>
              <a:spcAft>
                <a:spcPts val="300"/>
              </a:spcAft>
              <a:buFont typeface="+mj-lt"/>
              <a:buAutoNum type="arabicPeriod"/>
            </a:pPr>
            <a:r>
              <a:rPr lang="en-IN" sz="1700" b="1" dirty="0"/>
              <a:t>Channels:</a:t>
            </a:r>
            <a:r>
              <a:rPr lang="en-IN" sz="1700" dirty="0"/>
              <a:t> How do you communicate and reach your customer? How do you deliver the value proposition? What is the cost of channels?</a:t>
            </a:r>
          </a:p>
          <a:p>
            <a:pPr marL="358775" indent="-358775">
              <a:spcBef>
                <a:spcPts val="300"/>
              </a:spcBef>
              <a:spcAft>
                <a:spcPts val="300"/>
              </a:spcAft>
              <a:buFont typeface="+mj-lt"/>
              <a:buAutoNum type="arabicPeriod"/>
            </a:pPr>
            <a:r>
              <a:rPr lang="en-IN" sz="1700" b="1" dirty="0"/>
              <a:t>Customer relationships: </a:t>
            </a:r>
            <a:r>
              <a:rPr lang="en-IN" sz="1700" dirty="0"/>
              <a:t>How do you acquire customers, build strong relationships and retain them to sustain your business? What aspirations of customers are we trying to satisfy to build healthy relationships? </a:t>
            </a:r>
          </a:p>
          <a:p>
            <a:pPr marL="358775" indent="-358775">
              <a:spcBef>
                <a:spcPts val="300"/>
              </a:spcBef>
              <a:spcAft>
                <a:spcPts val="300"/>
              </a:spcAft>
              <a:buFont typeface="+mj-lt"/>
              <a:buAutoNum type="arabicPeriod"/>
            </a:pPr>
            <a:r>
              <a:rPr lang="en-IN" sz="1700" b="1" dirty="0"/>
              <a:t>Key activities:</a:t>
            </a:r>
            <a:r>
              <a:rPr lang="en-IN" sz="1700" dirty="0"/>
              <a:t> What do you do every day to run your business? Operational processes, creating and making the products, sales and marketing, software or digital platform development etc.</a:t>
            </a:r>
          </a:p>
          <a:p>
            <a:pPr marL="358775" indent="-358775">
              <a:spcBef>
                <a:spcPts val="300"/>
              </a:spcBef>
              <a:spcAft>
                <a:spcPts val="300"/>
              </a:spcAft>
              <a:buFont typeface="+mj-lt"/>
              <a:buAutoNum type="arabicPeriod"/>
            </a:pPr>
            <a:r>
              <a:rPr lang="en-IN" sz="1700" b="1" dirty="0"/>
              <a:t>Key resources:</a:t>
            </a:r>
            <a:r>
              <a:rPr lang="en-IN" sz="1700" dirty="0"/>
              <a:t> The key resources include HR (people), Intellectual (knowledge), Physical (means), and Financial (money) that you need to run your business.</a:t>
            </a:r>
          </a:p>
          <a:p>
            <a:pPr marL="358775" indent="-358775">
              <a:spcBef>
                <a:spcPts val="300"/>
              </a:spcBef>
              <a:spcAft>
                <a:spcPts val="300"/>
              </a:spcAft>
              <a:buFont typeface="+mj-lt"/>
              <a:buAutoNum type="arabicPeriod"/>
            </a:pPr>
            <a:r>
              <a:rPr lang="en-IN" sz="1700" b="1" dirty="0"/>
              <a:t>Key partners:</a:t>
            </a:r>
            <a:r>
              <a:rPr lang="en-IN" sz="1700" dirty="0"/>
              <a:t> List the partners that you can’t do business without. List of all stakeholders needed to run a business.</a:t>
            </a:r>
          </a:p>
          <a:p>
            <a:pPr marL="358775" indent="-358775">
              <a:spcBef>
                <a:spcPts val="300"/>
              </a:spcBef>
              <a:spcAft>
                <a:spcPts val="300"/>
              </a:spcAft>
              <a:buFont typeface="+mj-lt"/>
              <a:buAutoNum type="arabicPeriod"/>
            </a:pPr>
            <a:r>
              <a:rPr lang="en-IN" sz="1700" b="1" dirty="0"/>
              <a:t>Cost structure:</a:t>
            </a:r>
            <a:r>
              <a:rPr lang="en-IN" sz="1700" dirty="0"/>
              <a:t> List your top costs by looking at activities and resources.</a:t>
            </a:r>
          </a:p>
          <a:p>
            <a:pPr marL="358775" indent="-358775">
              <a:spcBef>
                <a:spcPts val="300"/>
              </a:spcBef>
              <a:spcAft>
                <a:spcPts val="300"/>
              </a:spcAft>
              <a:buFont typeface="+mj-lt"/>
              <a:buAutoNum type="arabicPeriod"/>
            </a:pPr>
            <a:r>
              <a:rPr lang="en-IN" sz="1600" b="1" dirty="0"/>
              <a:t>Revenue streams:</a:t>
            </a:r>
            <a:r>
              <a:rPr lang="en-IN" sz="1600" dirty="0"/>
              <a:t> List down the revenue streams and how you generate the same. If you do things for free, add them here too.</a:t>
            </a:r>
          </a:p>
        </p:txBody>
      </p:sp>
      <p:pic>
        <p:nvPicPr>
          <p:cNvPr id="5" name="Picture 4">
            <a:extLst>
              <a:ext uri="{FF2B5EF4-FFF2-40B4-BE49-F238E27FC236}">
                <a16:creationId xmlns:a16="http://schemas.microsoft.com/office/drawing/2014/main" id="{B37805E3-B688-8541-B4B7-95A9FCEAB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6" name="Footer Placeholder 10">
            <a:extLst>
              <a:ext uri="{FF2B5EF4-FFF2-40B4-BE49-F238E27FC236}">
                <a16:creationId xmlns:a16="http://schemas.microsoft.com/office/drawing/2014/main" id="{140513B6-AADA-594E-946D-8FCAABB5A406}"/>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7" name="Picture 2" descr="Ganpat University Institute of Computer Technology">
            <a:extLst>
              <a:ext uri="{FF2B5EF4-FFF2-40B4-BE49-F238E27FC236}">
                <a16:creationId xmlns:a16="http://schemas.microsoft.com/office/drawing/2014/main" id="{25E8BF60-ED82-974C-8075-D362B7B3FD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458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 y="457201"/>
            <a:ext cx="11109960" cy="1143000"/>
          </a:xfrm>
        </p:spPr>
        <p:txBody>
          <a:bodyPr>
            <a:normAutofit/>
          </a:bodyPr>
          <a:lstStyle/>
          <a:p>
            <a:r>
              <a:rPr lang="en-US" sz="3200" b="1" dirty="0"/>
              <a:t>Study of AS IS</a:t>
            </a:r>
            <a:br>
              <a:rPr lang="en-US" sz="3200" dirty="0"/>
            </a:br>
            <a:r>
              <a:rPr lang="en-US" sz="3200" dirty="0"/>
              <a:t>Problem / Possibility Finding: Find answers to these,</a:t>
            </a:r>
            <a:endParaRPr lang="en-IN" sz="3200" dirty="0"/>
          </a:p>
        </p:txBody>
      </p:sp>
      <p:sp>
        <p:nvSpPr>
          <p:cNvPr id="3" name="Content Placeholder 2"/>
          <p:cNvSpPr>
            <a:spLocks noGrp="1"/>
          </p:cNvSpPr>
          <p:nvPr>
            <p:ph idx="1"/>
          </p:nvPr>
        </p:nvSpPr>
        <p:spPr/>
        <p:txBody>
          <a:bodyPr>
            <a:normAutofit fontScale="70000" lnSpcReduction="20000"/>
          </a:bodyPr>
          <a:lstStyle/>
          <a:p>
            <a:pPr marL="533539" indent="-533539">
              <a:lnSpc>
                <a:spcPct val="150000"/>
              </a:lnSpc>
              <a:buFont typeface="+mj-lt"/>
              <a:buAutoNum type="arabicPeriod"/>
            </a:pPr>
            <a:r>
              <a:rPr lang="en-US" b="1" dirty="0"/>
              <a:t>Activitie</a:t>
            </a:r>
            <a:r>
              <a:rPr lang="en-US" dirty="0"/>
              <a:t>s in the problem space - </a:t>
            </a:r>
            <a:r>
              <a:rPr lang="en-US" sz="2800" dirty="0">
                <a:solidFill>
                  <a:schemeClr val="tx1">
                    <a:lumMod val="65000"/>
                    <a:lumOff val="35000"/>
                  </a:schemeClr>
                </a:solidFill>
                <a:highlight>
                  <a:srgbClr val="FFFF00"/>
                </a:highlight>
              </a:rPr>
              <a:t>observe and make a note of all activities on the filed, why these activities, who id doing what, how they do it, what kind of objects/products/processes are being used to perform activities etc.</a:t>
            </a:r>
          </a:p>
          <a:p>
            <a:pPr marL="533539" indent="-533539">
              <a:lnSpc>
                <a:spcPct val="150000"/>
              </a:lnSpc>
              <a:buFont typeface="+mj-lt"/>
              <a:buAutoNum type="arabicPeriod"/>
            </a:pPr>
            <a:r>
              <a:rPr lang="en-US" b="1" dirty="0"/>
              <a:t>Existing </a:t>
            </a:r>
            <a:r>
              <a:rPr lang="en-US" dirty="0"/>
              <a:t>Systems, Processes, Products used - </a:t>
            </a:r>
            <a:r>
              <a:rPr lang="en-US" sz="2800" dirty="0">
                <a:solidFill>
                  <a:schemeClr val="tx1">
                    <a:lumMod val="65000"/>
                    <a:lumOff val="35000"/>
                  </a:schemeClr>
                </a:solidFill>
                <a:highlight>
                  <a:srgbClr val="FFFF00"/>
                </a:highlight>
              </a:rPr>
              <a:t>How, Why, What they are using</a:t>
            </a:r>
          </a:p>
          <a:p>
            <a:pPr marL="533539" indent="-533539">
              <a:lnSpc>
                <a:spcPct val="150000"/>
              </a:lnSpc>
              <a:buFont typeface="+mj-lt"/>
              <a:buAutoNum type="arabicPeriod"/>
            </a:pPr>
            <a:r>
              <a:rPr lang="en-US" dirty="0"/>
              <a:t>Customer/User </a:t>
            </a:r>
            <a:r>
              <a:rPr lang="en-US" b="1" dirty="0"/>
              <a:t>Touch Point</a:t>
            </a:r>
            <a:r>
              <a:rPr lang="en-US" dirty="0"/>
              <a:t>s – </a:t>
            </a:r>
            <a:r>
              <a:rPr lang="en-US" sz="2900" dirty="0">
                <a:solidFill>
                  <a:schemeClr val="tx1">
                    <a:lumMod val="65000"/>
                    <a:lumOff val="35000"/>
                  </a:schemeClr>
                </a:solidFill>
                <a:highlight>
                  <a:srgbClr val="FFFF00"/>
                </a:highlight>
              </a:rPr>
              <a:t>Interactions between users, stakeholders, various group of people, interactions between people and products/objects</a:t>
            </a:r>
          </a:p>
          <a:p>
            <a:pPr marL="533539" indent="-533539">
              <a:lnSpc>
                <a:spcPct val="150000"/>
              </a:lnSpc>
              <a:buFont typeface="+mj-lt"/>
              <a:buAutoNum type="arabicPeriod"/>
            </a:pPr>
            <a:r>
              <a:rPr lang="en-US" b="1" dirty="0"/>
              <a:t>Technologies/techniques </a:t>
            </a:r>
            <a:r>
              <a:rPr lang="en-US" dirty="0"/>
              <a:t>presently being used to make things easy for the Customer</a:t>
            </a:r>
          </a:p>
          <a:p>
            <a:pPr marL="533539" indent="-533539">
              <a:lnSpc>
                <a:spcPct val="150000"/>
              </a:lnSpc>
              <a:buFont typeface="+mj-lt"/>
              <a:buAutoNum type="arabicPeriod"/>
            </a:pPr>
            <a:r>
              <a:rPr lang="en-US" b="1" dirty="0"/>
              <a:t>Gaps</a:t>
            </a:r>
            <a:r>
              <a:rPr lang="en-US" dirty="0"/>
              <a:t> that exist (problems &amp; possibilities) – </a:t>
            </a:r>
            <a:r>
              <a:rPr lang="en-US" sz="2900" dirty="0">
                <a:solidFill>
                  <a:schemeClr val="tx1">
                    <a:lumMod val="65000"/>
                    <a:lumOff val="35000"/>
                  </a:schemeClr>
                </a:solidFill>
                <a:highlight>
                  <a:srgbClr val="FFFF00"/>
                </a:highlight>
              </a:rPr>
              <a:t>find out </a:t>
            </a:r>
            <a:r>
              <a:rPr lang="en-US" b="1" dirty="0">
                <a:solidFill>
                  <a:srgbClr val="FF0000"/>
                </a:solidFill>
                <a:highlight>
                  <a:srgbClr val="FFFF00"/>
                </a:highlight>
              </a:rPr>
              <a:t>INSIGHTS </a:t>
            </a:r>
            <a:r>
              <a:rPr lang="en-US" sz="2900" dirty="0">
                <a:solidFill>
                  <a:schemeClr val="tx1">
                    <a:lumMod val="65000"/>
                    <a:lumOff val="35000"/>
                  </a:schemeClr>
                </a:solidFill>
                <a:highlight>
                  <a:srgbClr val="FFFF00"/>
                </a:highlight>
              </a:rPr>
              <a:t>which are hidden and latent needs of users. Insights are the new findings from your research which is not obvious and easily seen for common people.</a:t>
            </a:r>
            <a:endParaRPr lang="en-IN" sz="2900" dirty="0">
              <a:solidFill>
                <a:schemeClr val="tx1">
                  <a:lumMod val="65000"/>
                  <a:lumOff val="35000"/>
                </a:schemeClr>
              </a:solidFill>
              <a:highlight>
                <a:srgbClr val="FFFF00"/>
              </a:highlight>
            </a:endParaRPr>
          </a:p>
        </p:txBody>
      </p:sp>
      <p:pic>
        <p:nvPicPr>
          <p:cNvPr id="4" name="Picture 3">
            <a:extLst>
              <a:ext uri="{FF2B5EF4-FFF2-40B4-BE49-F238E27FC236}">
                <a16:creationId xmlns:a16="http://schemas.microsoft.com/office/drawing/2014/main" id="{8D80FB11-61DB-CE41-AFE1-78813E7BB1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D902781E-A5F6-9E45-B59D-D4C4D07EA900}"/>
              </a:ext>
            </a:extLst>
          </p:cNvPr>
          <p:cNvSpPr txBox="1">
            <a:spLocks/>
          </p:cNvSpPr>
          <p:nvPr/>
        </p:nvSpPr>
        <p:spPr>
          <a:xfrm>
            <a:off x="6579870" y="6613030"/>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6" name="Picture 2" descr="Ganpat University Institute of Computer Technology">
            <a:extLst>
              <a:ext uri="{FF2B5EF4-FFF2-40B4-BE49-F238E27FC236}">
                <a16:creationId xmlns:a16="http://schemas.microsoft.com/office/drawing/2014/main" id="{B5665B3B-6A18-2C45-AC9F-0DAE15AD5F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278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249" y="200137"/>
            <a:ext cx="11109960" cy="1143000"/>
          </a:xfrm>
        </p:spPr>
        <p:txBody>
          <a:bodyPr>
            <a:normAutofit fontScale="90000"/>
          </a:bodyPr>
          <a:lstStyle/>
          <a:p>
            <a:r>
              <a:rPr lang="en-US" sz="3600" b="1" dirty="0">
                <a:solidFill>
                  <a:srgbClr val="0070C0"/>
                </a:solidFill>
              </a:rPr>
              <a:t>Deliverables at the end of </a:t>
            </a:r>
            <a:br>
              <a:rPr lang="en-US" sz="3600" b="1" dirty="0">
                <a:solidFill>
                  <a:srgbClr val="0070C0"/>
                </a:solidFill>
              </a:rPr>
            </a:br>
            <a:r>
              <a:rPr lang="en-US" sz="3600" b="1" dirty="0">
                <a:solidFill>
                  <a:srgbClr val="0070C0"/>
                </a:solidFill>
              </a:rPr>
              <a:t>VPC &amp; BMC phase...</a:t>
            </a:r>
            <a:endParaRPr lang="en-IN" sz="3600" b="1" dirty="0">
              <a:solidFill>
                <a:srgbClr val="0070C0"/>
              </a:solidFill>
            </a:endParaRPr>
          </a:p>
        </p:txBody>
      </p:sp>
      <p:sp>
        <p:nvSpPr>
          <p:cNvPr id="7" name="Content Placeholder 6">
            <a:extLst>
              <a:ext uri="{FF2B5EF4-FFF2-40B4-BE49-F238E27FC236}">
                <a16:creationId xmlns:a16="http://schemas.microsoft.com/office/drawing/2014/main" id="{F0EC7DD5-7280-B14B-8E2E-985C19F2C2F6}"/>
              </a:ext>
            </a:extLst>
          </p:cNvPr>
          <p:cNvSpPr>
            <a:spLocks noGrp="1"/>
          </p:cNvSpPr>
          <p:nvPr>
            <p:ph idx="1"/>
          </p:nvPr>
        </p:nvSpPr>
        <p:spPr>
          <a:xfrm>
            <a:off x="617220" y="2209800"/>
            <a:ext cx="11109960" cy="3916364"/>
          </a:xfrm>
        </p:spPr>
        <p:txBody>
          <a:bodyPr>
            <a:normAutofit/>
          </a:bodyPr>
          <a:lstStyle/>
          <a:p>
            <a:pPr marL="457200" indent="-457200">
              <a:spcAft>
                <a:spcPts val="800"/>
              </a:spcAft>
            </a:pPr>
            <a:r>
              <a:rPr lang="en-US" b="1" dirty="0"/>
              <a:t>Create a Value Proposition Canvas (VPC) and Business Model Canvas (BMC) for your project idea.</a:t>
            </a:r>
          </a:p>
          <a:p>
            <a:pPr marL="0" indent="0">
              <a:spcAft>
                <a:spcPts val="800"/>
              </a:spcAft>
              <a:buNone/>
            </a:pPr>
            <a:endParaRPr lang="en-US" b="1" dirty="0"/>
          </a:p>
        </p:txBody>
      </p:sp>
      <p:pic>
        <p:nvPicPr>
          <p:cNvPr id="16" name="Picture 15">
            <a:extLst>
              <a:ext uri="{FF2B5EF4-FFF2-40B4-BE49-F238E27FC236}">
                <a16:creationId xmlns:a16="http://schemas.microsoft.com/office/drawing/2014/main" id="{14512BDD-CBA5-094B-91B3-B2C7BADBC7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2" name="Footer Placeholder 10">
            <a:extLst>
              <a:ext uri="{FF2B5EF4-FFF2-40B4-BE49-F238E27FC236}">
                <a16:creationId xmlns:a16="http://schemas.microsoft.com/office/drawing/2014/main" id="{3BC4FCCA-A45B-DD48-9A1F-CBC0B05C36B0}"/>
              </a:ext>
            </a:extLst>
          </p:cNvPr>
          <p:cNvSpPr txBox="1">
            <a:spLocks/>
          </p:cNvSpPr>
          <p:nvPr/>
        </p:nvSpPr>
        <p:spPr>
          <a:xfrm>
            <a:off x="6579870" y="6492875"/>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8" name="Picture 2" descr="Ganpat University Institute of Computer Technology">
            <a:extLst>
              <a:ext uri="{FF2B5EF4-FFF2-40B4-BE49-F238E27FC236}">
                <a16:creationId xmlns:a16="http://schemas.microsoft.com/office/drawing/2014/main" id="{D0DE28D7-46F2-3F4E-A270-6F3272AA10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FB02745-DA81-5141-9615-D95FCB435F55}"/>
              </a:ext>
            </a:extLst>
          </p:cNvPr>
          <p:cNvSpPr/>
          <p:nvPr/>
        </p:nvSpPr>
        <p:spPr>
          <a:xfrm>
            <a:off x="3947551" y="1360936"/>
            <a:ext cx="4387355" cy="461665"/>
          </a:xfrm>
          <a:prstGeom prst="rect">
            <a:avLst/>
          </a:prstGeom>
        </p:spPr>
        <p:txBody>
          <a:bodyPr wrap="none">
            <a:spAutoFit/>
          </a:bodyPr>
          <a:lstStyle/>
          <a:p>
            <a:r>
              <a:rPr lang="en-US" sz="2400" dirty="0">
                <a:solidFill>
                  <a:srgbClr val="FF0000"/>
                </a:solidFill>
              </a:rPr>
              <a:t>(Deadline – 10</a:t>
            </a:r>
            <a:r>
              <a:rPr lang="en-US" sz="2400" baseline="30000" dirty="0">
                <a:solidFill>
                  <a:srgbClr val="FF0000"/>
                </a:solidFill>
              </a:rPr>
              <a:t>th</a:t>
            </a:r>
            <a:r>
              <a:rPr lang="en-US" sz="2400" dirty="0">
                <a:solidFill>
                  <a:srgbClr val="FF0000"/>
                </a:solidFill>
              </a:rPr>
              <a:t> November, 2021)</a:t>
            </a:r>
          </a:p>
        </p:txBody>
      </p:sp>
    </p:spTree>
    <p:extLst>
      <p:ext uri="{BB962C8B-B14F-4D97-AF65-F5344CB8AC3E}">
        <p14:creationId xmlns:p14="http://schemas.microsoft.com/office/powerpoint/2010/main" val="29703254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rapezium 8">
            <a:extLst>
              <a:ext uri="{FF2B5EF4-FFF2-40B4-BE49-F238E27FC236}">
                <a16:creationId xmlns:a16="http://schemas.microsoft.com/office/drawing/2014/main" id="{80795046-ED06-8847-9115-05B68CAD919E}"/>
              </a:ext>
            </a:extLst>
          </p:cNvPr>
          <p:cNvSpPr/>
          <p:nvPr/>
        </p:nvSpPr>
        <p:spPr>
          <a:xfrm>
            <a:off x="-3550285" y="-1230636"/>
            <a:ext cx="10020300" cy="8559800"/>
          </a:xfrm>
          <a:prstGeom prst="trapezoid">
            <a:avLst>
              <a:gd name="adj" fmla="val 39815"/>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rapezium 4">
            <a:extLst>
              <a:ext uri="{FF2B5EF4-FFF2-40B4-BE49-F238E27FC236}">
                <a16:creationId xmlns:a16="http://schemas.microsoft.com/office/drawing/2014/main" id="{11457BD4-1633-0643-A766-98A58889F222}"/>
              </a:ext>
            </a:extLst>
          </p:cNvPr>
          <p:cNvSpPr/>
          <p:nvPr/>
        </p:nvSpPr>
        <p:spPr>
          <a:xfrm>
            <a:off x="-3681908" y="-1148008"/>
            <a:ext cx="9524011" cy="8135847"/>
          </a:xfrm>
          <a:prstGeom prst="trapezoid">
            <a:avLst>
              <a:gd name="adj" fmla="val 39815"/>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8C7A257-C5D6-7540-92A1-9BE72255A3D8}"/>
              </a:ext>
            </a:extLst>
          </p:cNvPr>
          <p:cNvSpPr/>
          <p:nvPr/>
        </p:nvSpPr>
        <p:spPr>
          <a:xfrm>
            <a:off x="3060700" y="1873250"/>
            <a:ext cx="3111500" cy="3111500"/>
          </a:xfrm>
          <a:prstGeom prst="ellipse">
            <a:avLst/>
          </a:prstGeom>
          <a:solidFill>
            <a:srgbClr val="0066A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Century Gothic" panose="020B0502020202020204" pitchFamily="34" charset="0"/>
              </a:rPr>
              <a:t>Thank you</a:t>
            </a:r>
          </a:p>
        </p:txBody>
      </p:sp>
      <p:pic>
        <p:nvPicPr>
          <p:cNvPr id="11" name="Picture 10">
            <a:extLst>
              <a:ext uri="{FF2B5EF4-FFF2-40B4-BE49-F238E27FC236}">
                <a16:creationId xmlns:a16="http://schemas.microsoft.com/office/drawing/2014/main" id="{A12A00D6-B1EB-C542-B55C-05907A916572}"/>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21292" y="2664828"/>
            <a:ext cx="493509" cy="493509"/>
          </a:xfrm>
          <a:prstGeom prst="rect">
            <a:avLst/>
          </a:prstGeom>
          <a:ln>
            <a:noFill/>
          </a:ln>
        </p:spPr>
      </p:pic>
      <p:pic>
        <p:nvPicPr>
          <p:cNvPr id="12" name="Picture 11">
            <a:extLst>
              <a:ext uri="{FF2B5EF4-FFF2-40B4-BE49-F238E27FC236}">
                <a16:creationId xmlns:a16="http://schemas.microsoft.com/office/drawing/2014/main" id="{5390368A-D592-4347-B8D1-FBC0A0E2870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95045" y="3532292"/>
            <a:ext cx="540000" cy="540000"/>
          </a:xfrm>
          <a:prstGeom prst="rect">
            <a:avLst/>
          </a:prstGeom>
        </p:spPr>
      </p:pic>
      <p:grpSp>
        <p:nvGrpSpPr>
          <p:cNvPr id="13" name="Group 12">
            <a:extLst>
              <a:ext uri="{FF2B5EF4-FFF2-40B4-BE49-F238E27FC236}">
                <a16:creationId xmlns:a16="http://schemas.microsoft.com/office/drawing/2014/main" id="{BC39CC5D-C2C2-1C45-A6D4-FF1A91A5B423}"/>
              </a:ext>
            </a:extLst>
          </p:cNvPr>
          <p:cNvGrpSpPr/>
          <p:nvPr/>
        </p:nvGrpSpPr>
        <p:grpSpPr>
          <a:xfrm>
            <a:off x="6314489" y="4974178"/>
            <a:ext cx="5338670" cy="1267546"/>
            <a:chOff x="5964515" y="5537104"/>
            <a:chExt cx="5197547" cy="1234038"/>
          </a:xfrm>
        </p:grpSpPr>
        <p:sp>
          <p:nvSpPr>
            <p:cNvPr id="14" name="Subtitle 5">
              <a:extLst>
                <a:ext uri="{FF2B5EF4-FFF2-40B4-BE49-F238E27FC236}">
                  <a16:creationId xmlns:a16="http://schemas.microsoft.com/office/drawing/2014/main" id="{98561B9B-2973-E54E-8F9E-11245C219F52}"/>
                </a:ext>
              </a:extLst>
            </p:cNvPr>
            <p:cNvSpPr txBox="1">
              <a:spLocks/>
            </p:cNvSpPr>
            <p:nvPr/>
          </p:nvSpPr>
          <p:spPr>
            <a:xfrm>
              <a:off x="7606007" y="5537104"/>
              <a:ext cx="2149190" cy="609705"/>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2">
                      <a:lumMod val="50000"/>
                    </a:schemeClr>
                  </a:solidFill>
                  <a:latin typeface="Berlin Sans FB Demi" panose="020E0802020502020306"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1">
                      <a:lumMod val="50000"/>
                    </a:schemeClr>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1">
                      <a:lumMod val="50000"/>
                    </a:schemeClr>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1">
                      <a:lumMod val="50000"/>
                    </a:schemeClr>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1">
                      <a:lumMod val="50000"/>
                    </a:schemeClr>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chemeClr val="tx2">
                      <a:lumMod val="50000"/>
                    </a:schemeClr>
                  </a:solidFill>
                  <a:latin typeface="Century Gothic" panose="020B0502020202020204" pitchFamily="34" charset="0"/>
                </a:rPr>
                <a:t>Follow us on:</a:t>
              </a:r>
            </a:p>
          </p:txBody>
        </p:sp>
        <p:pic>
          <p:nvPicPr>
            <p:cNvPr id="15" name="Picture 14">
              <a:extLst>
                <a:ext uri="{FF2B5EF4-FFF2-40B4-BE49-F238E27FC236}">
                  <a16:creationId xmlns:a16="http://schemas.microsoft.com/office/drawing/2014/main" id="{C01CD4FF-B4DD-CA46-B34C-CB03C14C0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4515" y="6182372"/>
              <a:ext cx="570000" cy="588770"/>
            </a:xfrm>
            <a:prstGeom prst="rect">
              <a:avLst/>
            </a:prstGeom>
            <a:ln>
              <a:noFill/>
            </a:ln>
          </p:spPr>
        </p:pic>
        <p:pic>
          <p:nvPicPr>
            <p:cNvPr id="16" name="Picture 15">
              <a:extLst>
                <a:ext uri="{FF2B5EF4-FFF2-40B4-BE49-F238E27FC236}">
                  <a16:creationId xmlns:a16="http://schemas.microsoft.com/office/drawing/2014/main" id="{A8394094-C038-6A43-B90F-64D50C7117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0181" y="6171905"/>
              <a:ext cx="570000" cy="540000"/>
            </a:xfrm>
            <a:prstGeom prst="rect">
              <a:avLst/>
            </a:prstGeom>
            <a:ln>
              <a:noFill/>
            </a:ln>
          </p:spPr>
        </p:pic>
        <p:pic>
          <p:nvPicPr>
            <p:cNvPr id="17" name="Picture 16">
              <a:extLst>
                <a:ext uri="{FF2B5EF4-FFF2-40B4-BE49-F238E27FC236}">
                  <a16:creationId xmlns:a16="http://schemas.microsoft.com/office/drawing/2014/main" id="{2F5F39C2-7F68-1643-BAAB-D056A18EE8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6785" y="6202050"/>
              <a:ext cx="495000" cy="540000"/>
            </a:xfrm>
            <a:prstGeom prst="rect">
              <a:avLst/>
            </a:prstGeom>
            <a:ln>
              <a:noFill/>
            </a:ln>
          </p:spPr>
        </p:pic>
        <p:pic>
          <p:nvPicPr>
            <p:cNvPr id="18" name="Picture 17">
              <a:extLst>
                <a:ext uri="{FF2B5EF4-FFF2-40B4-BE49-F238E27FC236}">
                  <a16:creationId xmlns:a16="http://schemas.microsoft.com/office/drawing/2014/main" id="{4D748942-6923-5140-AE04-6CA86EF18B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8389" y="6182372"/>
              <a:ext cx="540000" cy="540000"/>
            </a:xfrm>
            <a:prstGeom prst="rect">
              <a:avLst/>
            </a:prstGeom>
            <a:ln>
              <a:noFill/>
            </a:ln>
          </p:spPr>
        </p:pic>
        <p:sp>
          <p:nvSpPr>
            <p:cNvPr id="19" name="Subtitle 5">
              <a:extLst>
                <a:ext uri="{FF2B5EF4-FFF2-40B4-BE49-F238E27FC236}">
                  <a16:creationId xmlns:a16="http://schemas.microsoft.com/office/drawing/2014/main" id="{79F9E458-4B9D-2040-B07A-82EDB56971AB}"/>
                </a:ext>
              </a:extLst>
            </p:cNvPr>
            <p:cNvSpPr txBox="1">
              <a:spLocks/>
            </p:cNvSpPr>
            <p:nvPr/>
          </p:nvSpPr>
          <p:spPr>
            <a:xfrm>
              <a:off x="8392809" y="6147519"/>
              <a:ext cx="2769253" cy="609705"/>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2">
                      <a:lumMod val="50000"/>
                    </a:schemeClr>
                  </a:solidFill>
                  <a:latin typeface="Berlin Sans FB Demi" panose="020E0802020502020306"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1">
                      <a:lumMod val="50000"/>
                    </a:schemeClr>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1">
                      <a:lumMod val="50000"/>
                    </a:schemeClr>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1">
                      <a:lumMod val="50000"/>
                    </a:schemeClr>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1">
                      <a:lumMod val="50000"/>
                    </a:schemeClr>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spc="300" dirty="0">
                  <a:solidFill>
                    <a:srgbClr val="C00000"/>
                  </a:solidFill>
                  <a:latin typeface="Century Gothic" panose="020B0502020202020204" pitchFamily="34" charset="0"/>
                </a:rPr>
                <a:t>/</a:t>
              </a:r>
              <a:r>
                <a:rPr lang="en-US" spc="300" dirty="0" err="1">
                  <a:solidFill>
                    <a:srgbClr val="C00000"/>
                  </a:solidFill>
                  <a:latin typeface="Century Gothic" panose="020B0502020202020204" pitchFamily="34" charset="0"/>
                </a:rPr>
                <a:t>innodeskzone</a:t>
              </a:r>
              <a:endParaRPr lang="en-US" spc="300" dirty="0">
                <a:solidFill>
                  <a:srgbClr val="C00000"/>
                </a:solidFill>
                <a:latin typeface="Century Gothic" panose="020B0502020202020204" pitchFamily="34" charset="0"/>
              </a:endParaRPr>
            </a:p>
          </p:txBody>
        </p:sp>
      </p:grpSp>
      <p:sp>
        <p:nvSpPr>
          <p:cNvPr id="20" name="Subtitle 5">
            <a:extLst>
              <a:ext uri="{FF2B5EF4-FFF2-40B4-BE49-F238E27FC236}">
                <a16:creationId xmlns:a16="http://schemas.microsoft.com/office/drawing/2014/main" id="{7B1EEF5A-2C32-1A4B-AD90-512ABE83D8A2}"/>
              </a:ext>
            </a:extLst>
          </p:cNvPr>
          <p:cNvSpPr txBox="1">
            <a:spLocks/>
          </p:cNvSpPr>
          <p:nvPr/>
        </p:nvSpPr>
        <p:spPr>
          <a:xfrm>
            <a:off x="7378300" y="2305055"/>
            <a:ext cx="4548188" cy="16557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tx1"/>
              </a:solidFill>
            </a:endParaRPr>
          </a:p>
          <a:p>
            <a:pPr marL="0" indent="0">
              <a:buNone/>
            </a:pPr>
            <a:r>
              <a:rPr lang="en-US" sz="2400" dirty="0">
                <a:solidFill>
                  <a:schemeClr val="tx1"/>
                </a:solidFill>
              </a:rPr>
              <a:t>innodesk1@gmail.com</a:t>
            </a:r>
          </a:p>
          <a:p>
            <a:endParaRPr lang="en-US" sz="2400" dirty="0">
              <a:solidFill>
                <a:schemeClr val="tx1"/>
              </a:solidFill>
            </a:endParaRPr>
          </a:p>
          <a:p>
            <a:pPr marL="0" indent="0">
              <a:buNone/>
            </a:pPr>
            <a:r>
              <a:rPr lang="en-US" sz="2400" dirty="0">
                <a:solidFill>
                  <a:schemeClr val="tx1"/>
                </a:solidFill>
              </a:rPr>
              <a:t>91 - 909 909 0464</a:t>
            </a:r>
          </a:p>
        </p:txBody>
      </p:sp>
      <p:pic>
        <p:nvPicPr>
          <p:cNvPr id="22" name="Picture 21">
            <a:extLst>
              <a:ext uri="{FF2B5EF4-FFF2-40B4-BE49-F238E27FC236}">
                <a16:creationId xmlns:a16="http://schemas.microsoft.com/office/drawing/2014/main" id="{FDD4EFED-9146-4442-B64F-2F208ECDEA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30937" y="359308"/>
            <a:ext cx="1709004" cy="707491"/>
          </a:xfrm>
          <a:prstGeom prst="rect">
            <a:avLst/>
          </a:prstGeom>
        </p:spPr>
      </p:pic>
      <p:pic>
        <p:nvPicPr>
          <p:cNvPr id="23" name="Picture 2" descr="Ganpat University Institute of Computer Technology">
            <a:extLst>
              <a:ext uri="{FF2B5EF4-FFF2-40B4-BE49-F238E27FC236}">
                <a16:creationId xmlns:a16="http://schemas.microsoft.com/office/drawing/2014/main" id="{7A098AF6-4ADA-B74C-91E1-FF6E3FAFFA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95406" y="347832"/>
            <a:ext cx="2852366" cy="739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22015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5142" y="980874"/>
            <a:ext cx="5898356" cy="4351338"/>
          </a:xfrm>
        </p:spPr>
        <p:txBody>
          <a:bodyPr/>
          <a:lstStyle/>
          <a:p>
            <a:pPr marL="0" indent="0">
              <a:lnSpc>
                <a:spcPct val="150000"/>
              </a:lnSpc>
              <a:buNone/>
            </a:pPr>
            <a:r>
              <a:rPr lang="en-US" sz="3600" b="1" dirty="0"/>
              <a:t>Stakeholder Mapping</a:t>
            </a:r>
          </a:p>
          <a:p>
            <a:pPr marL="457200" lvl="1" indent="0">
              <a:buNone/>
            </a:pPr>
            <a:r>
              <a:rPr lang="en-US" dirty="0"/>
              <a:t>Identify,</a:t>
            </a:r>
          </a:p>
          <a:p>
            <a:pPr marL="1257300" lvl="1" indent="-342900">
              <a:buFontTx/>
              <a:buChar char="-"/>
            </a:pPr>
            <a:r>
              <a:rPr lang="en-US" dirty="0"/>
              <a:t>Core SH </a:t>
            </a:r>
          </a:p>
          <a:p>
            <a:pPr marL="1257300" lvl="1" indent="-342900">
              <a:buFontTx/>
              <a:buChar char="-"/>
            </a:pPr>
            <a:r>
              <a:rPr lang="en-US" dirty="0"/>
              <a:t>Direct SH  </a:t>
            </a:r>
          </a:p>
          <a:p>
            <a:pPr marL="1257300" lvl="1" indent="-342900">
              <a:buFontTx/>
              <a:buChar char="-"/>
            </a:pPr>
            <a:r>
              <a:rPr lang="en-US" dirty="0"/>
              <a:t>Indirect SH</a:t>
            </a:r>
          </a:p>
          <a:p>
            <a:pPr marL="457200" indent="0">
              <a:lnSpc>
                <a:spcPct val="150000"/>
              </a:lnSpc>
              <a:buNone/>
            </a:pPr>
            <a:endParaRPr lang="en-US" sz="2000" dirty="0"/>
          </a:p>
          <a:p>
            <a:pPr marL="800100" indent="-342900">
              <a:lnSpc>
                <a:spcPct val="150000"/>
              </a:lnSpc>
              <a:buFontTx/>
              <a:buChar char="-"/>
            </a:pPr>
            <a:endParaRPr lang="en-US" sz="2000" dirty="0"/>
          </a:p>
          <a:p>
            <a:pPr marL="800100" indent="-342900">
              <a:lnSpc>
                <a:spcPct val="150000"/>
              </a:lnSpc>
              <a:buFontTx/>
              <a:buChar char="-"/>
            </a:pPr>
            <a:endParaRPr lang="en-US" sz="2000" dirty="0"/>
          </a:p>
        </p:txBody>
      </p:sp>
      <p:grpSp>
        <p:nvGrpSpPr>
          <p:cNvPr id="6" name="Group 5"/>
          <p:cNvGrpSpPr/>
          <p:nvPr/>
        </p:nvGrpSpPr>
        <p:grpSpPr>
          <a:xfrm>
            <a:off x="7239877" y="1237830"/>
            <a:ext cx="4179094" cy="4179094"/>
            <a:chOff x="7077074" y="1347788"/>
            <a:chExt cx="4624388" cy="4624388"/>
          </a:xfrm>
        </p:grpSpPr>
        <p:grpSp>
          <p:nvGrpSpPr>
            <p:cNvPr id="8" name="Group 7"/>
            <p:cNvGrpSpPr/>
            <p:nvPr/>
          </p:nvGrpSpPr>
          <p:grpSpPr>
            <a:xfrm>
              <a:off x="7077074" y="1347788"/>
              <a:ext cx="4624388" cy="4624388"/>
              <a:chOff x="4190999" y="1523999"/>
              <a:chExt cx="3810002" cy="3810002"/>
            </a:xfrm>
          </p:grpSpPr>
          <p:sp>
            <p:nvSpPr>
              <p:cNvPr id="7" name="Flowchart: Connector 6"/>
              <p:cNvSpPr/>
              <p:nvPr/>
            </p:nvSpPr>
            <p:spPr>
              <a:xfrm>
                <a:off x="4190999" y="1523999"/>
                <a:ext cx="3810002" cy="3810002"/>
              </a:xfrm>
              <a:prstGeom prst="flowChartConnector">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Connector 4"/>
              <p:cNvSpPr/>
              <p:nvPr/>
            </p:nvSpPr>
            <p:spPr>
              <a:xfrm>
                <a:off x="4793457" y="2126457"/>
                <a:ext cx="2605087" cy="2605087"/>
              </a:xfrm>
              <a:prstGeom prst="flowChartConnector">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lowchart: Connector 3"/>
              <p:cNvSpPr/>
              <p:nvPr/>
            </p:nvSpPr>
            <p:spPr>
              <a:xfrm>
                <a:off x="5381625" y="2714625"/>
                <a:ext cx="1428750" cy="1428750"/>
              </a:xfrm>
              <a:prstGeom prst="flowChartConnector">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9" name="TextBox 8"/>
            <p:cNvSpPr txBox="1"/>
            <p:nvPr/>
          </p:nvSpPr>
          <p:spPr>
            <a:xfrm>
              <a:off x="9389268" y="2337271"/>
              <a:ext cx="1157288" cy="442743"/>
            </a:xfrm>
            <a:prstGeom prst="rect">
              <a:avLst/>
            </a:prstGeom>
            <a:noFill/>
          </p:spPr>
          <p:txBody>
            <a:bodyPr wrap="square" rtlCol="0">
              <a:spAutoFit/>
            </a:bodyPr>
            <a:lstStyle/>
            <a:p>
              <a:pPr algn="ctr"/>
              <a:r>
                <a:rPr lang="en-US" sz="2000" dirty="0">
                  <a:solidFill>
                    <a:schemeClr val="bg1"/>
                  </a:solidFill>
                </a:rPr>
                <a:t>Direct</a:t>
              </a:r>
            </a:p>
          </p:txBody>
        </p:sp>
        <p:sp>
          <p:nvSpPr>
            <p:cNvPr id="10" name="TextBox 9"/>
            <p:cNvSpPr txBox="1"/>
            <p:nvPr/>
          </p:nvSpPr>
          <p:spPr>
            <a:xfrm>
              <a:off x="9829800" y="1784244"/>
              <a:ext cx="1157288" cy="442743"/>
            </a:xfrm>
            <a:prstGeom prst="rect">
              <a:avLst/>
            </a:prstGeom>
            <a:noFill/>
          </p:spPr>
          <p:txBody>
            <a:bodyPr wrap="square" rtlCol="0">
              <a:spAutoFit/>
            </a:bodyPr>
            <a:lstStyle/>
            <a:p>
              <a:pPr algn="ctr"/>
              <a:r>
                <a:rPr lang="en-US" sz="2000" dirty="0">
                  <a:solidFill>
                    <a:schemeClr val="bg1"/>
                  </a:solidFill>
                </a:rPr>
                <a:t>Indirect</a:t>
              </a:r>
            </a:p>
          </p:txBody>
        </p:sp>
        <p:sp>
          <p:nvSpPr>
            <p:cNvPr id="12" name="TextBox 11"/>
            <p:cNvSpPr txBox="1"/>
            <p:nvPr/>
          </p:nvSpPr>
          <p:spPr>
            <a:xfrm>
              <a:off x="8810624" y="2931547"/>
              <a:ext cx="1157288" cy="442743"/>
            </a:xfrm>
            <a:prstGeom prst="rect">
              <a:avLst/>
            </a:prstGeom>
            <a:noFill/>
          </p:spPr>
          <p:txBody>
            <a:bodyPr wrap="square" rtlCol="0">
              <a:spAutoFit/>
            </a:bodyPr>
            <a:lstStyle/>
            <a:p>
              <a:pPr algn="ctr"/>
              <a:r>
                <a:rPr lang="en-US" sz="2000" dirty="0">
                  <a:solidFill>
                    <a:schemeClr val="bg1"/>
                  </a:solidFill>
                </a:rPr>
                <a:t>Core</a:t>
              </a:r>
            </a:p>
          </p:txBody>
        </p:sp>
      </p:grpSp>
      <p:pic>
        <p:nvPicPr>
          <p:cNvPr id="13" name="Picture 12">
            <a:extLst>
              <a:ext uri="{FF2B5EF4-FFF2-40B4-BE49-F238E27FC236}">
                <a16:creationId xmlns:a16="http://schemas.microsoft.com/office/drawing/2014/main" id="{25BF6211-496D-2B49-8702-499668EDEF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14" name="Footer Placeholder 10">
            <a:extLst>
              <a:ext uri="{FF2B5EF4-FFF2-40B4-BE49-F238E27FC236}">
                <a16:creationId xmlns:a16="http://schemas.microsoft.com/office/drawing/2014/main" id="{4427CF38-611A-4F45-B4A6-8AFC1DF49BF9}"/>
              </a:ext>
            </a:extLst>
          </p:cNvPr>
          <p:cNvSpPr txBox="1">
            <a:spLocks/>
          </p:cNvSpPr>
          <p:nvPr/>
        </p:nvSpPr>
        <p:spPr>
          <a:xfrm>
            <a:off x="6579870" y="6613030"/>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15" name="Picture 2" descr="Ganpat University Institute of Computer Technology">
            <a:extLst>
              <a:ext uri="{FF2B5EF4-FFF2-40B4-BE49-F238E27FC236}">
                <a16:creationId xmlns:a16="http://schemas.microsoft.com/office/drawing/2014/main" id="{38BCEA02-71E3-6F42-9FF4-30DB767E11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0C2D944-29E2-FC40-B8F4-385B04FD5CB0}"/>
              </a:ext>
            </a:extLst>
          </p:cNvPr>
          <p:cNvSpPr txBox="1"/>
          <p:nvPr/>
        </p:nvSpPr>
        <p:spPr>
          <a:xfrm>
            <a:off x="259394" y="4193512"/>
            <a:ext cx="6774104" cy="2585323"/>
          </a:xfrm>
          <a:prstGeom prst="rect">
            <a:avLst/>
          </a:prstGeom>
          <a:noFill/>
        </p:spPr>
        <p:txBody>
          <a:bodyPr wrap="square" rtlCol="0">
            <a:spAutoFit/>
          </a:bodyPr>
          <a:lstStyle/>
          <a:p>
            <a:pPr marL="177800" indent="-177800">
              <a:buFont typeface="Arial" panose="020B0604020202020204" pitchFamily="34" charset="0"/>
              <a:buChar char="•"/>
            </a:pPr>
            <a:r>
              <a:rPr lang="en-US" sz="1800" dirty="0">
                <a:solidFill>
                  <a:schemeClr val="tx1">
                    <a:lumMod val="65000"/>
                    <a:lumOff val="35000"/>
                  </a:schemeClr>
                </a:solidFill>
                <a:highlight>
                  <a:srgbClr val="FFFF00"/>
                </a:highlight>
              </a:rPr>
              <a:t>On domain, there are many people whom you find. They are performing many activities and interacting with each others and with objects or products or processes. You need to identify for whom your team will be solving the problems or creating solutions - They become your CORE SH. </a:t>
            </a:r>
          </a:p>
          <a:p>
            <a:pPr marL="177800" indent="-177800">
              <a:buFont typeface="Arial" panose="020B0604020202020204" pitchFamily="34" charset="0"/>
              <a:buChar char="•"/>
            </a:pPr>
            <a:r>
              <a:rPr lang="en-US" sz="1800" dirty="0">
                <a:solidFill>
                  <a:schemeClr val="tx1">
                    <a:lumMod val="65000"/>
                    <a:lumOff val="35000"/>
                  </a:schemeClr>
                </a:solidFill>
                <a:highlight>
                  <a:srgbClr val="FFFF00"/>
                </a:highlight>
              </a:rPr>
              <a:t>Then some people are directly connected or influence core SH, they will be your DIRECT SH.</a:t>
            </a:r>
          </a:p>
          <a:p>
            <a:pPr marL="177800" indent="-177800">
              <a:buFont typeface="Arial" panose="020B0604020202020204" pitchFamily="34" charset="0"/>
              <a:buChar char="•"/>
            </a:pPr>
            <a:r>
              <a:rPr lang="en-US" sz="1800" dirty="0">
                <a:solidFill>
                  <a:schemeClr val="tx1">
                    <a:lumMod val="65000"/>
                    <a:lumOff val="35000"/>
                  </a:schemeClr>
                </a:solidFill>
                <a:highlight>
                  <a:srgbClr val="FFFF00"/>
                </a:highlight>
              </a:rPr>
              <a:t>Rest of the people will be INDIRECT SH who may or may not influence CORE or DIRECT SH but they are part of the domain.</a:t>
            </a:r>
          </a:p>
        </p:txBody>
      </p:sp>
    </p:spTree>
    <p:extLst>
      <p:ext uri="{BB962C8B-B14F-4D97-AF65-F5344CB8AC3E}">
        <p14:creationId xmlns:p14="http://schemas.microsoft.com/office/powerpoint/2010/main" val="277533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500"/>
                            </p:stCondLst>
                            <p:childTnLst>
                              <p:par>
                                <p:cTn id="23" presetID="10" presetClass="entr" presetSubtype="0" fill="hold" nodeType="afterEffect">
                                  <p:stCondLst>
                                    <p:cond delay="8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656" y="914400"/>
            <a:ext cx="11109960" cy="1143000"/>
          </a:xfrm>
        </p:spPr>
        <p:txBody>
          <a:bodyPr/>
          <a:lstStyle/>
          <a:p>
            <a:pPr algn="l"/>
            <a:r>
              <a:rPr lang="en-US" dirty="0"/>
              <a:t>Observation tools &amp; frameworks</a:t>
            </a:r>
            <a:endParaRPr lang="en-IN" dirty="0"/>
          </a:p>
        </p:txBody>
      </p:sp>
      <p:sp>
        <p:nvSpPr>
          <p:cNvPr id="3" name="Content Placeholder 2"/>
          <p:cNvSpPr>
            <a:spLocks noGrp="1"/>
          </p:cNvSpPr>
          <p:nvPr>
            <p:ph idx="1"/>
          </p:nvPr>
        </p:nvSpPr>
        <p:spPr>
          <a:xfrm>
            <a:off x="1048656" y="2057400"/>
            <a:ext cx="9665446" cy="4012442"/>
          </a:xfrm>
        </p:spPr>
        <p:txBody>
          <a:bodyPr>
            <a:noAutofit/>
          </a:bodyPr>
          <a:lstStyle/>
          <a:p>
            <a:r>
              <a:rPr lang="en-US" dirty="0"/>
              <a:t>Tools</a:t>
            </a:r>
          </a:p>
          <a:p>
            <a:pPr lvl="1"/>
            <a:r>
              <a:rPr lang="en-US" dirty="0"/>
              <a:t>Beginner’s mindset</a:t>
            </a:r>
          </a:p>
          <a:p>
            <a:pPr lvl="1"/>
            <a:r>
              <a:rPr lang="en-US" dirty="0"/>
              <a:t>Fly on the wall</a:t>
            </a:r>
          </a:p>
          <a:p>
            <a:pPr lvl="1"/>
            <a:r>
              <a:rPr lang="en-US" dirty="0"/>
              <a:t>Camera Study </a:t>
            </a:r>
          </a:p>
          <a:p>
            <a:pPr lvl="1"/>
            <a:r>
              <a:rPr lang="en-US" dirty="0"/>
              <a:t>Shadowing</a:t>
            </a:r>
          </a:p>
          <a:p>
            <a:r>
              <a:rPr lang="en-US" b="1" dirty="0"/>
              <a:t>Frameworks:</a:t>
            </a:r>
            <a:r>
              <a:rPr lang="en-US" dirty="0"/>
              <a:t> AEIOU </a:t>
            </a:r>
          </a:p>
          <a:p>
            <a:pPr marL="0" indent="0">
              <a:buNone/>
            </a:pPr>
            <a:r>
              <a:rPr lang="en-US" sz="2800" dirty="0">
                <a:solidFill>
                  <a:srgbClr val="FF0000"/>
                </a:solidFill>
                <a:highlight>
                  <a:srgbClr val="FFFF00"/>
                </a:highlight>
              </a:rPr>
              <a:t>(Use above 4 tools and collect data and then prepare &amp; submit AEIOU (Observation) Canvas for your project)</a:t>
            </a:r>
          </a:p>
        </p:txBody>
      </p:sp>
      <p:pic>
        <p:nvPicPr>
          <p:cNvPr id="4" name="Picture 3">
            <a:extLst>
              <a:ext uri="{FF2B5EF4-FFF2-40B4-BE49-F238E27FC236}">
                <a16:creationId xmlns:a16="http://schemas.microsoft.com/office/drawing/2014/main" id="{2E61D86A-FAB4-0D4C-8519-B9F4984047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209333"/>
            <a:ext cx="1241451" cy="513934"/>
          </a:xfrm>
          <a:prstGeom prst="rect">
            <a:avLst/>
          </a:prstGeom>
        </p:spPr>
      </p:pic>
      <p:sp>
        <p:nvSpPr>
          <p:cNvPr id="5" name="Footer Placeholder 10">
            <a:extLst>
              <a:ext uri="{FF2B5EF4-FFF2-40B4-BE49-F238E27FC236}">
                <a16:creationId xmlns:a16="http://schemas.microsoft.com/office/drawing/2014/main" id="{C02D1711-EF60-D94E-BFFB-CF2A1FBE2666}"/>
              </a:ext>
            </a:extLst>
          </p:cNvPr>
          <p:cNvSpPr txBox="1">
            <a:spLocks/>
          </p:cNvSpPr>
          <p:nvPr/>
        </p:nvSpPr>
        <p:spPr>
          <a:xfrm>
            <a:off x="6579870" y="6613030"/>
            <a:ext cx="5764530" cy="365125"/>
          </a:xfrm>
          <a:prstGeom prst="rect">
            <a:avLst/>
          </a:prstGeom>
        </p:spPr>
        <p:txBody>
          <a:bodyPr/>
          <a:lstStyle>
            <a:defPPr>
              <a:defRPr lang="en-US"/>
            </a:defPPr>
            <a:lvl1pPr marL="0" algn="l" defTabSz="913990" rtl="0" eaLnBrk="1" latinLnBrk="0" hangingPunct="1">
              <a:defRPr sz="1700" kern="1200">
                <a:solidFill>
                  <a:schemeClr val="tx1"/>
                </a:solidFill>
                <a:latin typeface="+mn-lt"/>
                <a:ea typeface="+mn-ea"/>
                <a:cs typeface="+mn-cs"/>
              </a:defRPr>
            </a:lvl1pPr>
            <a:lvl2pPr marL="456994" algn="l" defTabSz="913990" rtl="0" eaLnBrk="1" latinLnBrk="0" hangingPunct="1">
              <a:defRPr sz="1700" kern="1200">
                <a:solidFill>
                  <a:schemeClr val="tx1"/>
                </a:solidFill>
                <a:latin typeface="+mn-lt"/>
                <a:ea typeface="+mn-ea"/>
                <a:cs typeface="+mn-cs"/>
              </a:defRPr>
            </a:lvl2pPr>
            <a:lvl3pPr marL="913990" algn="l" defTabSz="913990" rtl="0" eaLnBrk="1" latinLnBrk="0" hangingPunct="1">
              <a:defRPr sz="1700" kern="1200">
                <a:solidFill>
                  <a:schemeClr val="tx1"/>
                </a:solidFill>
                <a:latin typeface="+mn-lt"/>
                <a:ea typeface="+mn-ea"/>
                <a:cs typeface="+mn-cs"/>
              </a:defRPr>
            </a:lvl3pPr>
            <a:lvl4pPr marL="1370986" algn="l" defTabSz="913990" rtl="0" eaLnBrk="1" latinLnBrk="0" hangingPunct="1">
              <a:defRPr sz="1700" kern="1200">
                <a:solidFill>
                  <a:schemeClr val="tx1"/>
                </a:solidFill>
                <a:latin typeface="+mn-lt"/>
                <a:ea typeface="+mn-ea"/>
                <a:cs typeface="+mn-cs"/>
              </a:defRPr>
            </a:lvl4pPr>
            <a:lvl5pPr marL="1827981" algn="l" defTabSz="913990" rtl="0" eaLnBrk="1" latinLnBrk="0" hangingPunct="1">
              <a:defRPr sz="1700" kern="1200">
                <a:solidFill>
                  <a:schemeClr val="tx1"/>
                </a:solidFill>
                <a:latin typeface="+mn-lt"/>
                <a:ea typeface="+mn-ea"/>
                <a:cs typeface="+mn-cs"/>
              </a:defRPr>
            </a:lvl5pPr>
            <a:lvl6pPr marL="2284975" algn="l" defTabSz="913990" rtl="0" eaLnBrk="1" latinLnBrk="0" hangingPunct="1">
              <a:defRPr sz="1700" kern="1200">
                <a:solidFill>
                  <a:schemeClr val="tx1"/>
                </a:solidFill>
                <a:latin typeface="+mn-lt"/>
                <a:ea typeface="+mn-ea"/>
                <a:cs typeface="+mn-cs"/>
              </a:defRPr>
            </a:lvl6pPr>
            <a:lvl7pPr marL="2741971" algn="l" defTabSz="913990" rtl="0" eaLnBrk="1" latinLnBrk="0" hangingPunct="1">
              <a:defRPr sz="1700" kern="1200">
                <a:solidFill>
                  <a:schemeClr val="tx1"/>
                </a:solidFill>
                <a:latin typeface="+mn-lt"/>
                <a:ea typeface="+mn-ea"/>
                <a:cs typeface="+mn-cs"/>
              </a:defRPr>
            </a:lvl7pPr>
            <a:lvl8pPr marL="3198967" algn="l" defTabSz="913990" rtl="0" eaLnBrk="1" latinLnBrk="0" hangingPunct="1">
              <a:defRPr sz="1700" kern="1200">
                <a:solidFill>
                  <a:schemeClr val="tx1"/>
                </a:solidFill>
                <a:latin typeface="+mn-lt"/>
                <a:ea typeface="+mn-ea"/>
                <a:cs typeface="+mn-cs"/>
              </a:defRPr>
            </a:lvl8pPr>
            <a:lvl9pPr marL="3655962" algn="l" defTabSz="913990" rtl="0" eaLnBrk="1" latinLnBrk="0" hangingPunct="1">
              <a:defRPr sz="1700" kern="1200">
                <a:solidFill>
                  <a:schemeClr val="tx1"/>
                </a:solidFill>
                <a:latin typeface="+mn-lt"/>
                <a:ea typeface="+mn-ea"/>
                <a:cs typeface="+mn-cs"/>
              </a:defRPr>
            </a:lvl9pPr>
          </a:lstStyle>
          <a:p>
            <a:pPr algn="r"/>
            <a:r>
              <a:rPr lang="en-US" sz="1200" dirty="0">
                <a:solidFill>
                  <a:schemeClr val="tx1">
                    <a:tint val="75000"/>
                  </a:schemeClr>
                </a:solidFill>
              </a:rPr>
              <a:t>© 2020 </a:t>
            </a:r>
            <a:r>
              <a:rPr lang="en-US" sz="1200" dirty="0" err="1">
                <a:solidFill>
                  <a:schemeClr val="tx1">
                    <a:tint val="75000"/>
                  </a:schemeClr>
                </a:solidFill>
              </a:rPr>
              <a:t>Innodesk</a:t>
            </a:r>
            <a:r>
              <a:rPr lang="en-US" sz="1200" dirty="0">
                <a:solidFill>
                  <a:schemeClr val="tx1">
                    <a:tint val="75000"/>
                  </a:schemeClr>
                </a:solidFill>
              </a:rPr>
              <a:t> </a:t>
            </a:r>
            <a:r>
              <a:rPr lang="en-US" sz="1200" dirty="0" err="1">
                <a:solidFill>
                  <a:schemeClr val="tx1">
                    <a:tint val="75000"/>
                  </a:schemeClr>
                </a:solidFill>
              </a:rPr>
              <a:t>Designovation</a:t>
            </a:r>
            <a:r>
              <a:rPr lang="en-US" sz="1200" dirty="0">
                <a:solidFill>
                  <a:schemeClr val="tx1">
                    <a:tint val="75000"/>
                  </a:schemeClr>
                </a:solidFill>
              </a:rPr>
              <a:t> Services. All rights reserved.</a:t>
            </a:r>
          </a:p>
        </p:txBody>
      </p:sp>
      <p:pic>
        <p:nvPicPr>
          <p:cNvPr id="6" name="Picture 2" descr="Ganpat University Institute of Computer Technology">
            <a:extLst>
              <a:ext uri="{FF2B5EF4-FFF2-40B4-BE49-F238E27FC236}">
                <a16:creationId xmlns:a16="http://schemas.microsoft.com/office/drawing/2014/main" id="{8178174A-A90D-D14D-B4E3-6A5DE04F0C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95" y="200137"/>
            <a:ext cx="2072009" cy="5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903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3540</TotalTime>
  <Words>4347</Words>
  <Application>Microsoft Office PowerPoint</Application>
  <PresentationFormat>Custom</PresentationFormat>
  <Paragraphs>529</Paragraphs>
  <Slides>71</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71</vt:i4>
      </vt:variant>
    </vt:vector>
  </HeadingPairs>
  <TitlesOfParts>
    <vt:vector size="86" baseType="lpstr">
      <vt:lpstr>Arial</vt:lpstr>
      <vt:lpstr>Avenir Book</vt:lpstr>
      <vt:lpstr>Berlin Sans FB</vt:lpstr>
      <vt:lpstr>Book Antiqua</vt:lpstr>
      <vt:lpstr>Bookman Old Style</vt:lpstr>
      <vt:lpstr>Calibri</vt:lpstr>
      <vt:lpstr>Calisto MT</vt:lpstr>
      <vt:lpstr>Century Gothic</vt:lpstr>
      <vt:lpstr>Corbel</vt:lpstr>
      <vt:lpstr>Footlight MT Light</vt:lpstr>
      <vt:lpstr>Georgia</vt:lpstr>
      <vt:lpstr>JOSEFIN SANS REGULAR ROMAN</vt:lpstr>
      <vt:lpstr>JOSEFIN SANS SEMIBOLD ROMAN</vt:lpstr>
      <vt:lpstr>Wingdings</vt:lpstr>
      <vt:lpstr>Office Theme</vt:lpstr>
      <vt:lpstr>PowerPoint Presentation</vt:lpstr>
      <vt:lpstr>Instructions</vt:lpstr>
      <vt:lpstr>Design Thinking Project (20 marks)</vt:lpstr>
      <vt:lpstr>PowerPoint Presentation</vt:lpstr>
      <vt:lpstr>To Empathize, one need to have Observation, Immersion, Engagement again and again.</vt:lpstr>
      <vt:lpstr>Research Plan: Create a Design Research plan which will help you to find Problems &amp;/or Possibilities when you are on the fields, Kindly keep in mind below aspects,</vt:lpstr>
      <vt:lpstr>Study of AS IS Problem / Possibility Finding: Find answers to these,</vt:lpstr>
      <vt:lpstr>PowerPoint Presentation</vt:lpstr>
      <vt:lpstr>Observation tools &amp; frameworks</vt:lpstr>
      <vt:lpstr>PowerPoint Presentation</vt:lpstr>
      <vt:lpstr>PowerPoint Presentation</vt:lpstr>
      <vt:lpstr>PowerPoint Presentation</vt:lpstr>
      <vt:lpstr>PowerPoint Presentation</vt:lpstr>
      <vt:lpstr>PowerPoint Presentation</vt:lpstr>
      <vt:lpstr>Empathy Tools &amp; Frameworks</vt:lpstr>
      <vt:lpstr>PowerPoint Presentation</vt:lpstr>
      <vt:lpstr>Create 5W &amp; 1H Questionnaire</vt:lpstr>
      <vt:lpstr>PowerPoint Presentation</vt:lpstr>
      <vt:lpstr>Customer Journey Map</vt:lpstr>
      <vt:lpstr>Empathy mapping</vt:lpstr>
      <vt:lpstr>PowerPoint Presentation</vt:lpstr>
      <vt:lpstr>Problem Articulation</vt:lpstr>
      <vt:lpstr>Field Work deliverables..</vt:lpstr>
      <vt:lpstr>PowerPoint Presentation</vt:lpstr>
      <vt:lpstr>I have an  IDEA</vt:lpstr>
      <vt:lpstr>PowerPoint Presentation</vt:lpstr>
      <vt:lpstr>IDEATION is creative process of GENERATING IDEAS.</vt:lpstr>
      <vt:lpstr>What is Innovation?</vt:lpstr>
      <vt:lpstr>1. OPEN MIND 2. SPONTENIETY 3. CURIOSITY 4. CO-CREATION 5. QUANTITY OVER QUALITY 6. JUDGEMENT FREE ENVIRONMENT 7. COMBINE &amp; REFINE</vt:lpstr>
      <vt:lpstr>What is Brainstorming?</vt:lpstr>
      <vt:lpstr>Ground rules for better brainstorming (Credit: IDEO)</vt:lpstr>
      <vt:lpstr>Let’s Brainstorm</vt:lpstr>
      <vt:lpstr>Mind Mapping</vt:lpstr>
      <vt:lpstr>Create Mind-map</vt:lpstr>
      <vt:lpstr>PowerPoint Presentation</vt:lpstr>
      <vt:lpstr>Divergent Thinking</vt:lpstr>
      <vt:lpstr>Lateral Thinking</vt:lpstr>
      <vt:lpstr>SCAMPER </vt:lpstr>
      <vt:lpstr>Deliverables at the end of IDEATION Phase...</vt:lpstr>
      <vt:lpstr>Conceptualization</vt:lpstr>
      <vt:lpstr>Conceptualization</vt:lpstr>
      <vt:lpstr>PESTLE Analysis</vt:lpstr>
      <vt:lpstr>Opportunities and Challenges to pursue KPIs (Basic SWOT analysis)</vt:lpstr>
      <vt:lpstr>NEXT MAKING IDEAS HAPPEN…..</vt:lpstr>
      <vt:lpstr>PowerPoint Presentation</vt:lpstr>
      <vt:lpstr>What is Prototype?</vt:lpstr>
      <vt:lpstr>WHY Prototype?</vt:lpstr>
      <vt:lpstr>Types of Prototype?</vt:lpstr>
      <vt:lpstr>PowerPoint Presentation</vt:lpstr>
      <vt:lpstr>Examples of Prototype</vt:lpstr>
      <vt:lpstr>PowerPoint Presentation</vt:lpstr>
      <vt:lpstr>PowerPoint Presentation</vt:lpstr>
      <vt:lpstr>Prototype for Mobile App</vt:lpstr>
      <vt:lpstr>PowerPoint Presentation</vt:lpstr>
      <vt:lpstr>Prototype for Mobile App</vt:lpstr>
      <vt:lpstr>Other Prototypes Ways</vt:lpstr>
      <vt:lpstr>Prototype descriptions and Photographs</vt:lpstr>
      <vt:lpstr>PowerPoint Presentation</vt:lpstr>
      <vt:lpstr>Test</vt:lpstr>
      <vt:lpstr>PowerPoint Presentation</vt:lpstr>
      <vt:lpstr>PowerPoint Presentation</vt:lpstr>
      <vt:lpstr>PowerPoint Presentation</vt:lpstr>
      <vt:lpstr>Feedback and Iterations of Prototype</vt:lpstr>
      <vt:lpstr>Deliverables at the end of  Conceptualization, Prototype, Test Phase...</vt:lpstr>
      <vt:lpstr>What is Business Model?</vt:lpstr>
      <vt:lpstr>Types of Business Models</vt:lpstr>
      <vt:lpstr>PowerPoint Presentation</vt:lpstr>
      <vt:lpstr>PowerPoint Presentation</vt:lpstr>
      <vt:lpstr>9 Building blocks of BMC</vt:lpstr>
      <vt:lpstr>Deliverables at the end of  VPC &amp; BMC phase...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Karmjitsinh</dc:creator>
  <cp:lastModifiedBy>Yash</cp:lastModifiedBy>
  <cp:revision>245</cp:revision>
  <dcterms:created xsi:type="dcterms:W3CDTF">2006-08-16T00:00:00Z</dcterms:created>
  <dcterms:modified xsi:type="dcterms:W3CDTF">2021-10-30T16:05:25Z</dcterms:modified>
</cp:coreProperties>
</file>